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0" r:id="rId3"/>
    <p:sldId id="259" r:id="rId4"/>
    <p:sldId id="261" r:id="rId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C9EFF3-EDF2-4B0E-8CAA-082D86630862}" type="datetimeFigureOut">
              <a:rPr lang="pl-PL" smtClean="0"/>
              <a:t>03.04.2021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F2D063-97F8-4C6D-9D4B-822848338F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6629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F2D063-97F8-4C6D-9D4B-822848338F7F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8406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7299EA-C2D1-4B14-A005-777C6A1895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8A06D87-9637-4AD6-BD7F-BC1EBB7150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0FDB197-6B97-487D-B4CA-7D57378D7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09E54-92E3-468D-8D89-C9A34F8AAD64}" type="datetime1">
              <a:rPr lang="pl-PL" smtClean="0"/>
              <a:t>03.04.2021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0491F48-B25D-4373-9160-E54D30F67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ATW WETI PG 2021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730DBF8-1354-42B7-8D8F-016F8C91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7072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F83C98-F48D-4F75-B8BA-5AE91A9BD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09859D9-BACF-40ED-B50C-CC3F70D468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90E6F30-160A-45E4-941B-A820AC9C8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ED2C-350E-435F-96A2-5C87607CFEE3}" type="datetime1">
              <a:rPr lang="pl-PL" smtClean="0"/>
              <a:t>03.04.2021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EE2BB2C-AD0A-4C30-92C6-15F3B7C8A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ATW WETI PG 2021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09FFAAA-9346-48DC-B55D-FA25A599A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0507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7DAD4C5A-7DC3-4286-864C-CBABA06EB6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3E4E0A1-EA8D-409C-8B2B-0290E1357F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5A2F4BD-0957-4189-8623-EC3815E7F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4045C-73B4-4724-ACD9-C96770E7DC6A}" type="datetime1">
              <a:rPr lang="pl-PL" smtClean="0"/>
              <a:t>03.04.2021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F13F01C-6458-46A9-BCA5-87F854DFC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ATW WETI PG 2021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E004AA5-D978-4990-896A-7B3105897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7687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7D439B-773E-4534-823B-0F90EE43A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7E25E6-1113-4C89-BC0C-B4131EF79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0185E43-65F8-4963-A2E6-A038B5BAF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AF575-92F1-4FB0-9502-E449EFC1B63A}" type="datetime1">
              <a:rPr lang="pl-PL" smtClean="0"/>
              <a:t>03.04.2021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130C738-FB96-42F3-A38C-B78EEE1BD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ATW WETI PG 2021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88C6014-81E6-44EA-9CC1-BF1410984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3392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7D7221-B637-4D0C-9897-9BADD404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7B94E59-6469-466A-99A3-993921816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3EB27F1-5EB2-48E5-9D8D-8F3FE3F89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E32A-444B-4F08-B17A-7D9D2AF4B56A}" type="datetime1">
              <a:rPr lang="pl-PL" smtClean="0"/>
              <a:t>03.04.2021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BF63929-ECEA-4F77-A5C5-CA97CEE58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ATW WETI PG 2021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E0D2592-9488-4B68-8500-74E89FFC8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892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2C101B-8045-4813-A0BD-0C308A204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E8F417-20C2-449F-94FA-9234D7A532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4510FA4-E85C-4FB2-A884-4E9B139717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589D1C1-3DA4-415F-870E-11CA01473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512B1-73DE-44B2-8C25-4327554B2837}" type="datetime1">
              <a:rPr lang="pl-PL" smtClean="0"/>
              <a:t>03.04.2021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C46CA61-7781-43EE-A523-911889163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ATW WETI PG 2021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2F78B31-3D9F-4177-8E07-BE3A713A7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3876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FD92CB-9EE5-4C9D-A8F9-38A053101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140315E-FB37-4EC6-A383-42E05A70AE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F10BD5C-A2E7-436F-A800-3D9E9755D3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2CC9090-4E97-4706-9565-6195B94121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DD8808F-A16E-450D-BB14-44076E5D7B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DD2CB17E-8F09-483C-9660-503F4FA7D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CCCB-347D-4454-9881-BF8391122697}" type="datetime1">
              <a:rPr lang="pl-PL" smtClean="0"/>
              <a:t>03.04.2021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027B340B-3C55-4F8B-B213-9F1F07DB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ATW WETI PG 2021</a:t>
            </a:r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C3E5336B-1331-433D-9D07-F54151DF9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2139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A46694-E08D-4B38-BD3D-00AFF24FA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395E1E9F-F039-4E4B-9F7F-600CCBAF4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51C0A-079A-4B21-9EA6-0D4B4EF2857C}" type="datetime1">
              <a:rPr lang="pl-PL" smtClean="0"/>
              <a:t>03.04.2021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ADE9EE9-9068-4E26-8456-298429BDF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ATW WETI PG 2021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42B6E7A4-0A83-4523-AB54-061451A88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0364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9EB520B0-A4DB-4791-9246-B8F36C9C5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A578C-A273-442B-B93D-634D9330C191}" type="datetime1">
              <a:rPr lang="pl-PL" smtClean="0"/>
              <a:t>03.04.2021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9547D05F-8370-48AD-9FFE-8F29228D7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ATW WETI PG 2021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23AC630-F865-41DD-B750-2209829C9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9853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77DC0D-05CD-49E7-A048-1C59C80FF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1D36B7-303B-4F4E-B70E-0E3A8CB50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26FD2D6-6C63-40BC-85F8-FE90DFFAB9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191B9FC-7017-4EA4-8B88-08EA02770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5CDD0-C14D-46B8-BA51-9A0250681F57}" type="datetime1">
              <a:rPr lang="pl-PL" smtClean="0"/>
              <a:t>03.04.2021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E821040-CB02-4D39-AF1C-1CCA30A8E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ATW WETI PG 2021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01CA3DF-14AC-4F8F-AC4F-2E6AB0EAD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237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1D8F73-9336-412B-9A7E-3ABC98C99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C4C4D5E5-222C-4209-912A-0E5B244FFB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95E054E-E40C-462C-A525-DFBBA97A56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11E01D0-1C25-4793-9D73-8E4321B24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CA47B-986C-4D7B-974F-8C1BA8CB7627}" type="datetime1">
              <a:rPr lang="pl-PL" smtClean="0"/>
              <a:t>03.04.2021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835A2A3-3B10-4EE6-9AED-57D028E82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ATW WETI PG 2021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B4E380E-BBF8-4DB5-8068-3DD38388A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0680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33A711A5-0A30-47AE-BAC9-F0B21D0B7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14724F6-1E3C-4A44-A296-F5AB01D04F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2F117B9-B97C-49B0-9146-FF2FC636A5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EEDA8-4E10-44B7-AF20-433993A50FB0}" type="datetime1">
              <a:rPr lang="pl-PL" smtClean="0"/>
              <a:t>03.04.2021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6ABB454-156E-47BE-873F-4836709DA7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/>
              <a:t>ATW WETI PG 2021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F7C6087-49AA-4948-A05B-E47CCED55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0276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l.wikipedia.org/wiki/Plik:1904-Gmach_Glowny.jpg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A686F0-221D-4250-9B25-5955363CBF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0" y="1178560"/>
            <a:ext cx="11226800" cy="2585403"/>
          </a:xfrm>
        </p:spPr>
        <p:txBody>
          <a:bodyPr>
            <a:normAutofit fontScale="90000"/>
          </a:bodyPr>
          <a:lstStyle/>
          <a:p>
            <a:b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UTW dla społeczności – </a:t>
            </a:r>
            <a:br>
              <a:rPr lang="pl-P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zabytki, budynki, </a:t>
            </a:r>
            <a:r>
              <a:rPr lang="pl-PL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ciekawostki PG</a:t>
            </a:r>
            <a:br>
              <a:rPr lang="pl-P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8758C0A0-C87C-4813-8984-49F66419F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z="2800" b="1" i="1" dirty="0">
                <a:solidFill>
                  <a:schemeClr val="bg1"/>
                </a:solidFill>
              </a:rPr>
              <a:t>ATW WETI PG 2021</a:t>
            </a:r>
          </a:p>
        </p:txBody>
      </p:sp>
    </p:spTree>
    <p:extLst>
      <p:ext uri="{BB962C8B-B14F-4D97-AF65-F5344CB8AC3E}">
        <p14:creationId xmlns:p14="http://schemas.microsoft.com/office/powerpoint/2010/main" val="3160670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B245C0-AB3C-4924-9483-86545EF02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Gmach Główny w 1904 roku</a:t>
            </a:r>
            <a:endParaRPr lang="pl-PL" dirty="0"/>
          </a:p>
        </p:txBody>
      </p:sp>
      <p:pic>
        <p:nvPicPr>
          <p:cNvPr id="11" name="Symbol zastępczy zawartości 7">
            <a:extLst>
              <a:ext uri="{FF2B5EF4-FFF2-40B4-BE49-F238E27FC236}">
                <a16:creationId xmlns:a16="http://schemas.microsoft.com/office/drawing/2014/main" id="{DF03DFF1-5351-44F6-829A-FCC0823CC90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699" y="1681346"/>
            <a:ext cx="5499101" cy="3766051"/>
          </a:xfrm>
        </p:spPr>
      </p:pic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B14587A1-F8CB-4168-8F5A-1C2139460B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11242" y="1601570"/>
            <a:ext cx="5948680" cy="425005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1904–1918 Królewska Wyższa Szkoła Techniczna w Gdańsku posiadała 6 wydziałów: </a:t>
            </a:r>
          </a:p>
          <a:p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Wydział Architektury, </a:t>
            </a:r>
          </a:p>
          <a:p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Wydział Budownictwa, </a:t>
            </a:r>
          </a:p>
          <a:p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Wydział Maszynowy i Elektrotechniki, </a:t>
            </a:r>
          </a:p>
          <a:p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Wydział Budowy Okrętów i Maszyn Okrętowych, </a:t>
            </a:r>
          </a:p>
          <a:p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Wydział Chemiczny, </a:t>
            </a:r>
          </a:p>
          <a:p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Wydział Nauk Ogólnych.</a:t>
            </a:r>
          </a:p>
          <a:p>
            <a:pPr marL="0" indent="0">
              <a:buNone/>
            </a:pPr>
            <a:endParaRPr lang="pl-PL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35FACA4-B680-4B0F-9BBA-8017463E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ATW WETI PG 2021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CCBD7E7D-B2CC-43D9-8AE8-D78D4A30E8A8}"/>
              </a:ext>
            </a:extLst>
          </p:cNvPr>
          <p:cNvSpPr txBox="1"/>
          <p:nvPr/>
        </p:nvSpPr>
        <p:spPr>
          <a:xfrm>
            <a:off x="642620" y="5558791"/>
            <a:ext cx="6096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hlinkClick r:id="rId3"/>
              </a:rPr>
              <a:t>https://pl.wikipedia.org/wiki/Plik:1904-Gmach_Glowny.jpg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787359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F8A29E-8A29-4D64-88A5-341AA3D50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Kordegardy przy bramie wejściowej</a:t>
            </a:r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l-P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6CEE3E13-304E-4624-8EEC-4F4699F15FB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Kordegarda, czyli  wartowania:</a:t>
            </a:r>
          </a:p>
          <a:p>
            <a:r>
              <a:rPr lang="pl-PL" dirty="0">
                <a:solidFill>
                  <a:srgbClr val="202122"/>
                </a:solidFill>
                <a:latin typeface="Arial" panose="020B0604020202020204" pitchFamily="34" charset="0"/>
              </a:rPr>
              <a:t>p</a:t>
            </a:r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 wschodniej stronie znajduje się dawny dom portiera (z symbolem klucza),</a:t>
            </a:r>
          </a:p>
          <a:p>
            <a:r>
              <a:rPr lang="pl-PL" dirty="0">
                <a:solidFill>
                  <a:srgbClr val="202122"/>
                </a:solidFill>
                <a:latin typeface="Arial" panose="020B0604020202020204" pitchFamily="34" charset="0"/>
              </a:rPr>
              <a:t>p</a:t>
            </a:r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rzy domku portiera znajduje się zrekonstruowana rzeźba sowy naturalnej wielkości</a:t>
            </a:r>
            <a:r>
              <a:rPr lang="pl-PL" dirty="0">
                <a:solidFill>
                  <a:srgbClr val="202122"/>
                </a:solidFill>
                <a:latin typeface="Arial" panose="020B0604020202020204" pitchFamily="34" charset="0"/>
              </a:rPr>
              <a:t>. Sowa to </a:t>
            </a:r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symbol wiedzy i mądrości,</a:t>
            </a:r>
          </a:p>
          <a:p>
            <a:r>
              <a:rPr lang="pl-PL" dirty="0">
                <a:solidFill>
                  <a:srgbClr val="202122"/>
                </a:solidFill>
                <a:latin typeface="Arial" panose="020B0604020202020204" pitchFamily="34" charset="0"/>
              </a:rPr>
              <a:t>drugi </a:t>
            </a:r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domek (z symbolem kwiatka, prawdopodobnie domek ogrodnika), jest  „domkiem głównego elektryka”.</a:t>
            </a:r>
          </a:p>
          <a:p>
            <a:endParaRPr lang="pl-PL" dirty="0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F66AD120-534B-4321-989D-A20FF0C0A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ATW WETI PG 2021</a:t>
            </a:r>
          </a:p>
        </p:txBody>
      </p:sp>
      <p:pic>
        <p:nvPicPr>
          <p:cNvPr id="11" name="Symbol zastępczy zawartości 9">
            <a:extLst>
              <a:ext uri="{FF2B5EF4-FFF2-40B4-BE49-F238E27FC236}">
                <a16:creationId xmlns:a16="http://schemas.microsoft.com/office/drawing/2014/main" id="{B6918E24-19B9-4943-84B5-80510AA1684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93251"/>
            <a:ext cx="5181600" cy="3416085"/>
          </a:xfrm>
        </p:spPr>
      </p:pic>
      <p:sp>
        <p:nvSpPr>
          <p:cNvPr id="13" name="pole tekstowe 12">
            <a:extLst>
              <a:ext uri="{FF2B5EF4-FFF2-40B4-BE49-F238E27FC236}">
                <a16:creationId xmlns:a16="http://schemas.microsoft.com/office/drawing/2014/main" id="{284B2B04-AF3E-4202-98A9-FFD612737255}"/>
              </a:ext>
            </a:extLst>
          </p:cNvPr>
          <p:cNvSpPr txBox="1"/>
          <p:nvPr/>
        </p:nvSpPr>
        <p:spPr>
          <a:xfrm>
            <a:off x="1651000" y="5807631"/>
            <a:ext cx="2768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b="0" i="0" dirty="0">
                <a:solidFill>
                  <a:srgbClr val="424242"/>
                </a:solidFill>
                <a:effectLst/>
                <a:latin typeface="inherit"/>
              </a:rPr>
              <a:t>fot. Krystyna </a:t>
            </a:r>
            <a:r>
              <a:rPr lang="pl-PL" b="0" i="0" dirty="0" err="1">
                <a:solidFill>
                  <a:srgbClr val="424242"/>
                </a:solidFill>
                <a:effectLst/>
                <a:latin typeface="inherit"/>
              </a:rPr>
              <a:t>Babnis</a:t>
            </a:r>
            <a:r>
              <a:rPr lang="pl-PL" b="0" i="0" dirty="0">
                <a:solidFill>
                  <a:srgbClr val="424242"/>
                </a:solidFill>
                <a:effectLst/>
                <a:latin typeface="inherit"/>
              </a:rPr>
              <a:t> (2010)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95905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5618AE-06B4-45C7-A9BE-AA46E383D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Odpowiedz </a:t>
            </a:r>
            <a:r>
              <a:rPr lang="pl-PL" b="1">
                <a:latin typeface="Arial" panose="020B0604020202020204" pitchFamily="34" charset="0"/>
                <a:cs typeface="Arial" panose="020B0604020202020204" pitchFamily="34" charset="0"/>
              </a:rPr>
              <a:t>na pytanie i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dodaj zdjęcie </a:t>
            </a:r>
            <a:endParaRPr lang="pl-PL" dirty="0"/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D028F26E-6022-4F1F-A198-40E1189D13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Co mieści się w tym budynku?</a:t>
            </a:r>
          </a:p>
          <a:p>
            <a:endParaRPr lang="pl-PL" dirty="0"/>
          </a:p>
        </p:txBody>
      </p:sp>
      <p:pic>
        <p:nvPicPr>
          <p:cNvPr id="6" name="Symbol zastępczy zawartości 5">
            <a:extLst>
              <a:ext uri="{FF2B5EF4-FFF2-40B4-BE49-F238E27FC236}">
                <a16:creationId xmlns:a16="http://schemas.microsoft.com/office/drawing/2014/main" id="{563C7E48-2CA3-47AB-A4B1-C77A1BFB1F1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547" y="2093119"/>
            <a:ext cx="5157787" cy="3285972"/>
          </a:xfrm>
        </p:spPr>
      </p:pic>
      <p:sp>
        <p:nvSpPr>
          <p:cNvPr id="8" name="Symbol zastępczy tekstu 7">
            <a:extLst>
              <a:ext uri="{FF2B5EF4-FFF2-40B4-BE49-F238E27FC236}">
                <a16:creationId xmlns:a16="http://schemas.microsoft.com/office/drawing/2014/main" id="{2C3727BE-A839-47F1-B85A-65019986AB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l-PL" dirty="0"/>
              <a:t>Tutaj wstaw swoje zdjęcie…</a:t>
            </a:r>
          </a:p>
          <a:p>
            <a:endParaRPr lang="pl-PL" dirty="0"/>
          </a:p>
        </p:txBody>
      </p:sp>
      <p:sp>
        <p:nvSpPr>
          <p:cNvPr id="9" name="Symbol zastępczy zawartości 8">
            <a:extLst>
              <a:ext uri="{FF2B5EF4-FFF2-40B4-BE49-F238E27FC236}">
                <a16:creationId xmlns:a16="http://schemas.microsoft.com/office/drawing/2014/main" id="{7841B753-C94E-41B2-BB73-BE9C667C32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9024" y="2093119"/>
            <a:ext cx="5183188" cy="3684588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EFC08D0-013F-4E52-9231-7AEFBEB90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ATW WETI PG 2021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94869A01-37A2-4E0D-9BA4-0A2498113004}"/>
              </a:ext>
            </a:extLst>
          </p:cNvPr>
          <p:cNvSpPr txBox="1"/>
          <p:nvPr/>
        </p:nvSpPr>
        <p:spPr>
          <a:xfrm>
            <a:off x="370681" y="549838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pl-PL" sz="18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ot. Krystyna </a:t>
            </a:r>
            <a:r>
              <a:rPr lang="pl-PL" sz="18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Babnis</a:t>
            </a:r>
            <a:r>
              <a:rPr lang="pl-PL" sz="18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(2010)</a:t>
            </a:r>
            <a:endParaRPr lang="pl-P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52790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2513</TotalTime>
  <Words>177</Words>
  <Application>Microsoft Office PowerPoint</Application>
  <PresentationFormat>Panoramiczny</PresentationFormat>
  <Paragraphs>25</Paragraphs>
  <Slides>4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inherit</vt:lpstr>
      <vt:lpstr>Motyw pakietu Office</vt:lpstr>
      <vt:lpstr> UTW dla społeczności –  zabytki, budynki, ciekawostki PG </vt:lpstr>
      <vt:lpstr>Gmach Główny w 1904 roku</vt:lpstr>
      <vt:lpstr>Kordegardy przy bramie wejściowej </vt:lpstr>
      <vt:lpstr>Odpowiedz na pytanie i dodaj zdjęcie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Grabowska</dc:creator>
  <cp:lastModifiedBy>48601329795</cp:lastModifiedBy>
  <cp:revision>17</cp:revision>
  <dcterms:created xsi:type="dcterms:W3CDTF">2021-02-08T03:21:15Z</dcterms:created>
  <dcterms:modified xsi:type="dcterms:W3CDTF">2021-04-03T04:05:24Z</dcterms:modified>
</cp:coreProperties>
</file>