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9EFF3-EDF2-4B0E-8CAA-082D86630862}" type="datetimeFigureOut">
              <a:rPr lang="pl-PL" smtClean="0"/>
              <a:t>19.04.2021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D063-97F8-4C6D-9D4B-822848338F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62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D063-97F8-4C6D-9D4B-822848338F7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04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7299EA-C2D1-4B14-A005-777C6A189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A06D87-9637-4AD6-BD7F-BC1EBB715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FDB197-6B97-487D-B4CA-7D57378D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9E54-92E3-468D-8D89-C9A34F8AAD64}" type="datetime1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491F48-B25D-4373-9160-E54D30F6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30DBF8-1354-42B7-8D8F-016F8C91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07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83C98-F48D-4F75-B8BA-5AE91A9B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9859D9-BACF-40ED-B50C-CC3F70D46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0E6F30-160A-45E4-941B-A820AC9C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ED2C-350E-435F-96A2-5C87607CFEE3}" type="datetime1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E2BB2C-AD0A-4C30-92C6-15F3B7C8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9FFAAA-9346-48DC-B55D-FA25A599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DAD4C5A-7DC3-4286-864C-CBABA06EB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3E4E0A1-EA8D-409C-8B2B-0290E1357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A2F4BD-0957-4189-8623-EC3815E7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045C-73B4-4724-ACD9-C96770E7DC6A}" type="datetime1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13F01C-6458-46A9-BCA5-87F854D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004AA5-D978-4990-896A-7B310589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68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7D439B-773E-4534-823B-0F90EE43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7E25E6-1113-4C89-BC0C-B4131EF7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185E43-65F8-4963-A2E6-A038B5BA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F575-92F1-4FB0-9502-E449EFC1B63A}" type="datetime1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30C738-FB96-42F3-A38C-B78EEE1B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8C6014-81E6-44EA-9CC1-BF141098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39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7D7221-B637-4D0C-9897-9BADD404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B94E59-6469-466A-99A3-99392181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EB27F1-5EB2-48E5-9D8D-8F3FE3F8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32A-444B-4F08-B17A-7D9D2AF4B56A}" type="datetime1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F63929-ECEA-4F77-A5C5-CA97CEE5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0D2592-9488-4B68-8500-74E89FFC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2C101B-8045-4813-A0BD-0C308A20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8F417-20C2-449F-94FA-9234D7A53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510FA4-E85C-4FB2-A884-4E9B13971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89D1C1-3DA4-415F-870E-11CA0147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12B1-73DE-44B2-8C25-4327554B2837}" type="datetime1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46CA61-7781-43EE-A523-91188916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F78B31-3D9F-4177-8E07-BE3A713A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87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D92CB-9EE5-4C9D-A8F9-38A05310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40315E-FB37-4EC6-A383-42E05A70A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F10BD5C-A2E7-436F-A800-3D9E9755D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2CC9090-4E97-4706-9565-6195B9412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DD8808F-A16E-450D-BB14-44076E5D7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D2CB17E-8F09-483C-9660-503F4FA7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B-347D-4454-9881-BF8391122697}" type="datetime1">
              <a:rPr lang="pl-PL" smtClean="0"/>
              <a:t>19.04.2021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27B340B-3C55-4F8B-B213-9F1F07D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3E5336B-1331-433D-9D07-F54151DF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13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A46694-E08D-4B38-BD3D-00AFF24F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5E1E9F-F039-4E4B-9F7F-600CCBAF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1C0A-079A-4B21-9EA6-0D4B4EF2857C}" type="datetime1">
              <a:rPr lang="pl-PL" smtClean="0"/>
              <a:t>19.04.2021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DE9EE9-9068-4E26-8456-298429BD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B6E7A4-0A83-4523-AB54-061451A8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36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EB520B0-A4DB-4791-9246-B8F36C9C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578C-A273-442B-B93D-634D9330C191}" type="datetime1">
              <a:rPr lang="pl-PL" smtClean="0"/>
              <a:t>19.04.2021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547D05F-8370-48AD-9FFE-8F29228D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3AC630-F865-41DD-B750-2209829C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85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77DC0D-05CD-49E7-A048-1C59C80F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1D36B7-303B-4F4E-B70E-0E3A8CB50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26FD2D6-6C63-40BC-85F8-FE90DFFAB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91B9FC-7017-4EA4-8B88-08EA0277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CDD0-C14D-46B8-BA51-9A0250681F57}" type="datetime1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821040-CB02-4D39-AF1C-1CCA30A8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1CA3DF-14AC-4F8F-AC4F-2E6AB0EA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3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D8F73-9336-412B-9A7E-3ABC98C9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4C4D5E5-222C-4209-912A-0E5B244FF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5E054E-E40C-462C-A525-DFBBA97A5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11E01D0-1C25-4793-9D73-8E4321B2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A47B-986C-4D7B-974F-8C1BA8CB7627}" type="datetime1">
              <a:rPr lang="pl-PL" smtClean="0"/>
              <a:t>19.04.2021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35A2A3-3B10-4EE6-9AED-57D028E8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4E380E-BBF8-4DB5-8068-3DD3838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8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A711A5-0A30-47AE-BAC9-F0B21D0B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4724F6-1E3C-4A44-A296-F5AB01D0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F117B9-B97C-49B0-9146-FF2FC636A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EDA8-4E10-44B7-AF20-433993A50FB0}" type="datetime1">
              <a:rPr lang="pl-PL" smtClean="0"/>
              <a:t>19.04.2021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ABB454-156E-47BE-873F-4836709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ATW WETI PG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7C6087-49AA-4948-A05B-E47CCED55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C435-93AD-47C1-8C3C-6AF20BE428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2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ampus.pg.edu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686F0-221D-4250-9B25-5955363CB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8560"/>
            <a:ext cx="12192000" cy="2585403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UTW dla społeczności – </a:t>
            </a:r>
            <a:b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Spacerem/</a:t>
            </a:r>
            <a:r>
              <a:rPr lang="pl-P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rowerem </a:t>
            </a:r>
            <a:br>
              <a:rPr lang="pl-P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kampusie PG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758C0A0-C87C-4813-8984-49F66419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181600"/>
            <a:ext cx="12192000" cy="1696720"/>
          </a:xfrm>
        </p:spPr>
        <p:txBody>
          <a:bodyPr/>
          <a:lstStyle/>
          <a:p>
            <a:r>
              <a:rPr lang="pl-PL" sz="1800" b="1" i="1" dirty="0">
                <a:solidFill>
                  <a:schemeClr val="bg1"/>
                </a:solidFill>
              </a:rPr>
              <a:t>Projekt „UTW dla społeczności” jest finansowany ze środków </a:t>
            </a:r>
          </a:p>
          <a:p>
            <a:r>
              <a:rPr lang="pl-PL" sz="1800" b="1" i="1" dirty="0">
                <a:solidFill>
                  <a:schemeClr val="bg1"/>
                </a:solidFill>
              </a:rPr>
              <a:t>Polsko-Amerykańskiej Fundacji Wolności </a:t>
            </a:r>
            <a:r>
              <a:rPr lang="x-none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 ramach programu „Uniwersytety Trzeciego Wieku – Seniorzy w akcji”</a:t>
            </a:r>
            <a:endParaRPr lang="pl-PL" sz="1800" b="1" i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5D0445-E049-4BED-92F6-47DBD43ACC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-328" r="-209" b="-328"/>
          <a:stretch>
            <a:fillRect/>
          </a:stretch>
        </p:blipFill>
        <p:spPr bwMode="auto">
          <a:xfrm>
            <a:off x="8430737" y="6281420"/>
            <a:ext cx="904875" cy="5765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grafika1">
            <a:extLst>
              <a:ext uri="{FF2B5EF4-FFF2-40B4-BE49-F238E27FC236}">
                <a16:creationId xmlns:a16="http://schemas.microsoft.com/office/drawing/2014/main" id="{1864AA03-9992-4373-9F02-26B7EA5E4A03}"/>
              </a:ext>
            </a:extLst>
          </p:cNvPr>
          <p:cNvPicPr/>
          <p:nvPr/>
        </p:nvPicPr>
        <p:blipFill>
          <a:blip r:embed="rId5" cstate="print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955" y="6280785"/>
            <a:ext cx="904875" cy="57721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50D8AC4-6796-49D6-BAEA-E014CB0CA00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t="-484" r="-101" b="-484"/>
          <a:stretch>
            <a:fillRect/>
          </a:stretch>
        </p:blipFill>
        <p:spPr bwMode="auto">
          <a:xfrm>
            <a:off x="4975860" y="6341110"/>
            <a:ext cx="2240280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67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Audytorium Novum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A85F144-4A32-4C68-9871-31FF1FE963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AAA3A724-59B5-4A9B-8268-4B1A9787328B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Centrum Nanotechnologii B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AE57A67-1FC0-4A1D-BABE-7342AC328B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1168B5F0-DEAC-48EF-A58E-5C2334B68FEF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Bratniak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C7E66D8-B63A-4AF8-A20B-011407C5B1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5BE2188E-CB82-4EA1-B12B-7E639169ABF6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2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Wydział Elektroniki, Telekomunikacji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 Informatyki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  <a:b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70F6921-8A01-473E-BE85-13BE12F0AF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470A857B-14E4-4FED-9B09-843F4A7469DA}"/>
              </a:ext>
            </a:extLst>
          </p:cNvPr>
          <p:cNvSpPr/>
          <p:nvPr/>
        </p:nvSpPr>
        <p:spPr>
          <a:xfrm>
            <a:off x="7903234" y="156771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8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14BCDD-C2A2-448A-B455-C6A20CF0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Mapa kampusu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https://campus.pg.edu.pl/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ymbol zastępczy zawartości 10">
            <a:hlinkClick r:id="rId2"/>
            <a:extLst>
              <a:ext uri="{FF2B5EF4-FFF2-40B4-BE49-F238E27FC236}">
                <a16:creationId xmlns:a16="http://schemas.microsoft.com/office/drawing/2014/main" id="{F01F74D2-5542-456C-9FBB-B3C6BB6F6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68" y="1825625"/>
            <a:ext cx="9678063" cy="4351338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D6DA4E-9850-4826-8491-26A19B55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</p:spTree>
    <p:extLst>
      <p:ext uri="{BB962C8B-B14F-4D97-AF65-F5344CB8AC3E}">
        <p14:creationId xmlns:p14="http://schemas.microsoft.com/office/powerpoint/2010/main" val="120552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EC0D9B-1681-4DCD-B388-AD2DD7EC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10 miejsc, których szukamy…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F93ABF-D4CF-49A6-BBF9-E3C0A56A3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Centrum Nanotechnologii 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Budynek Wydziału Chemicznego 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Portiernia Główna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Dział Promocji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Gmach Główny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Budynek Wydziału Elektrotechniki i Automatyki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Audytorium Novum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Centrum Nanotechnologii B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Bratniak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Budynek B Wydziału Elektroniki, Telekomunikacji i Informatyki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52DE62-8A78-4267-AB86-3B63CC5C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</p:spTree>
    <p:extLst>
      <p:ext uri="{BB962C8B-B14F-4D97-AF65-F5344CB8AC3E}">
        <p14:creationId xmlns:p14="http://schemas.microsoft.com/office/powerpoint/2010/main" val="370128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Centrum Nanotechnologii A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18B2BCE-D4AA-4304-9A96-DA1F1498A4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0F7C5FE4-7D1C-429A-B247-4EEB1CE1E52C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0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Wydział Chemicznego A</a:t>
            </a:r>
            <a:br>
              <a:rPr lang="pl-PL" dirty="0"/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201A97A-39A6-4CD4-ABB5-904649674D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0EEE0CA-D713-4B2E-9705-20CEA23B1696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5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366"/>
            <a:ext cx="10515600" cy="1325563"/>
          </a:xfrm>
        </p:spPr>
        <p:txBody>
          <a:bodyPr/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Portiernia Główna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45D35719-F617-4AE7-AEF8-0F99479A8F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80905428-3C2B-4C8E-A7EE-4C3D0B08BCD7}"/>
              </a:ext>
            </a:extLst>
          </p:cNvPr>
          <p:cNvSpPr/>
          <p:nvPr/>
        </p:nvSpPr>
        <p:spPr>
          <a:xfrm>
            <a:off x="7903234" y="1417982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8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Dział Promocji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97E9432-C74C-4B65-97EE-2BC9AA5C7A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3A950B69-B02F-4AA7-B32B-332DC05B37E3}"/>
              </a:ext>
            </a:extLst>
          </p:cNvPr>
          <p:cNvSpPr/>
          <p:nvPr/>
        </p:nvSpPr>
        <p:spPr>
          <a:xfrm>
            <a:off x="7903234" y="1370193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Gmach Główny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9C8AD7B-4E15-48F9-95C2-54C727FCCC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C1215B7D-8A69-401D-81E4-F1A56D61C370}"/>
              </a:ext>
            </a:extLst>
          </p:cNvPr>
          <p:cNvSpPr/>
          <p:nvPr/>
        </p:nvSpPr>
        <p:spPr>
          <a:xfrm>
            <a:off x="7903234" y="1459887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2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2CC181-B725-4375-9466-A2516FC5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Wydziału Elektrotechniki i Automatyki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Odszukaj i dodaj swoje zdjęcie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32F97B3-5CCA-425E-8ED1-5288E45BF4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CB46E-8A5B-4544-9B07-B30C465DE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00387-1F21-4A18-8964-E58583E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ATW WETI PG 2021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5EFA0033-7ACD-405E-926A-A3C03B42F7D9}"/>
              </a:ext>
            </a:extLst>
          </p:cNvPr>
          <p:cNvSpPr/>
          <p:nvPr/>
        </p:nvSpPr>
        <p:spPr>
          <a:xfrm>
            <a:off x="8128958" y="1482112"/>
            <a:ext cx="500332" cy="55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65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227</Words>
  <Application>Microsoft Office PowerPoint</Application>
  <PresentationFormat>Panoramiczny</PresentationFormat>
  <Paragraphs>39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 UTW dla społeczności –  Spacerem/rowerem  po kampusie PG</vt:lpstr>
      <vt:lpstr>Mapa kampusu https://campus.pg.edu.pl/</vt:lpstr>
      <vt:lpstr>10 miejsc, których szukamy…</vt:lpstr>
      <vt:lpstr>Centrum Nanotechnologii A Odszukaj i dodaj swoje zdjęcie</vt:lpstr>
      <vt:lpstr>Wydział Chemicznego A Odszukaj i dodaj swoje zdjęcie</vt:lpstr>
      <vt:lpstr>Portiernia Główna Odszukaj i dodaj swoje zdjęcie</vt:lpstr>
      <vt:lpstr>Dział Promocji Odszukaj i dodaj swoje zdjęcie</vt:lpstr>
      <vt:lpstr>Gmach Główny Odszukaj i dodaj swoje zdjęcie</vt:lpstr>
      <vt:lpstr>Wydziału Elektrotechniki i Automatyki Odszukaj i dodaj swoje zdjęcie</vt:lpstr>
      <vt:lpstr>Audytorium Novum Odszukaj i dodaj swoje zdjęcie</vt:lpstr>
      <vt:lpstr>Centrum Nanotechnologii B Odszukaj i dodaj swoje zdjęcie</vt:lpstr>
      <vt:lpstr>Bratniak Odszukaj i dodaj swoje zdjęcie</vt:lpstr>
      <vt:lpstr>Wydział Elektroniki, Telekomunikacji  i Informatyki Odszukaj i dodaj swoje zdjęcie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Grabowska</dc:creator>
  <cp:lastModifiedBy>48601329795</cp:lastModifiedBy>
  <cp:revision>34</cp:revision>
  <dcterms:created xsi:type="dcterms:W3CDTF">2021-02-08T03:21:15Z</dcterms:created>
  <dcterms:modified xsi:type="dcterms:W3CDTF">2021-04-19T16:51:46Z</dcterms:modified>
</cp:coreProperties>
</file>