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67" r:id="rId3"/>
    <p:sldId id="276" r:id="rId4"/>
    <p:sldId id="268" r:id="rId5"/>
    <p:sldId id="274" r:id="rId6"/>
    <p:sldId id="273" r:id="rId7"/>
    <p:sldId id="271" r:id="rId8"/>
    <p:sldId id="275" r:id="rId9"/>
    <p:sldId id="272" r:id="rId10"/>
    <p:sldId id="270" r:id="rId11"/>
    <p:sldId id="277" r:id="rId12"/>
    <p:sldId id="278" r:id="rId13"/>
    <p:sldId id="279" r:id="rId14"/>
    <p:sldId id="281" r:id="rId15"/>
    <p:sldId id="280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ba179a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ba179a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82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7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15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26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1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8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0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20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89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21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2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0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ycu9gy99" TargetMode="External"/><Relationship Id="rId3" Type="http://schemas.openxmlformats.org/officeDocument/2006/relationships/hyperlink" Target="https://docs.google.com/document/u/0/d/1R0eiEcsX8WyEC32LFs9s8j-oKsvwcCgczUJ8PdIe8Og/edit" TargetMode="External"/><Relationship Id="rId7" Type="http://schemas.openxmlformats.org/officeDocument/2006/relationships/hyperlink" Target="https://docs.google.com/document/d/1O3CRamv1oYkNpFUN5THKnHiZZukEugm52DKPU6JZ3L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odle4teachers.org/course/view.php?id=97" TargetMode="External"/><Relationship Id="rId5" Type="http://schemas.openxmlformats.org/officeDocument/2006/relationships/hyperlink" Target="https://docs.google.com/presentation/d/1IdHY3PPDyana-XtHPBpvzhhgA5CHRI04NxhL3z5hv6k/edit?usp=sharing" TargetMode="External"/><Relationship Id="rId4" Type="http://schemas.openxmlformats.org/officeDocument/2006/relationships/hyperlink" Target="https://docs.google.com/document/u/0/d/15Oz5FMMJSXVwAFAW235U61S-qxlhuqJZ2TxRovVudCU/edit" TargetMode="External"/><Relationship Id="rId9" Type="http://schemas.openxmlformats.org/officeDocument/2006/relationships/hyperlink" Target="mailto:anka.grabowsk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hure.moodleclou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hure.moodleclou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SieciWsparcia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zpiecze%C5%84stwo-Seniora-10399193220068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3acommunitie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jatobym.moodle.pl/" TargetMode="External"/><Relationship Id="rId3" Type="http://schemas.openxmlformats.org/officeDocument/2006/relationships/hyperlink" Target="https://www.dmu.ac.uk/home.aspx" TargetMode="External"/><Relationship Id="rId7" Type="http://schemas.openxmlformats.org/officeDocument/2006/relationships/hyperlink" Target="https://www.u3aonline.org.au/committee-support-peop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a.edu.pl/" TargetMode="External"/><Relationship Id="rId5" Type="http://schemas.openxmlformats.org/officeDocument/2006/relationships/hyperlink" Target="https://pg.edu.pl/aap" TargetMode="External"/><Relationship Id="rId10" Type="http://schemas.openxmlformats.org/officeDocument/2006/relationships/image" Target="../media/image1.jpg"/><Relationship Id="rId4" Type="http://schemas.openxmlformats.org/officeDocument/2006/relationships/hyperlink" Target="https://pg.edu.pl/" TargetMode="External"/><Relationship Id="rId9" Type="http://schemas.openxmlformats.org/officeDocument/2006/relationships/hyperlink" Target="https://u3acommunitie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r.berkeley.edu/sites/default/files/general/design_your_life_workshop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/>
        </p:nvSpPr>
        <p:spPr>
          <a:xfrm>
            <a:off x="0" y="696994"/>
            <a:ext cx="9098100" cy="35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dk1"/>
                </a:solidFill>
              </a:rPr>
              <a:t>CO22 is the 13th anniversary of the free annual online event</a:t>
            </a:r>
            <a:r>
              <a:rPr lang="pl-PL" b="1" i="1" dirty="0">
                <a:solidFill>
                  <a:schemeClr val="dk1"/>
                </a:solidFill>
              </a:rPr>
              <a:t> s</a:t>
            </a:r>
            <a:r>
              <a:rPr lang="en" b="1" i="1" dirty="0"/>
              <a:t>cheduled </a:t>
            </a:r>
            <a:r>
              <a:rPr lang="pl-PL" b="1" i="1" dirty="0"/>
              <a:t>from </a:t>
            </a:r>
            <a:r>
              <a:rPr lang="en" b="1" i="1" dirty="0"/>
              <a:t>25 </a:t>
            </a:r>
            <a:r>
              <a:rPr lang="pl-PL" b="1" i="1" dirty="0"/>
              <a:t>to</a:t>
            </a:r>
            <a:r>
              <a:rPr lang="en" b="1" i="1" dirty="0"/>
              <a:t> 27</a:t>
            </a:r>
            <a:r>
              <a:rPr lang="pl-PL" b="1" i="1" dirty="0"/>
              <a:t> </a:t>
            </a:r>
            <a:r>
              <a:rPr lang="pl-PL" b="1" i="1" dirty="0" err="1"/>
              <a:t>February</a:t>
            </a:r>
            <a:r>
              <a:rPr lang="pl-PL" b="1" i="1" dirty="0"/>
              <a:t> 2022</a:t>
            </a:r>
            <a:r>
              <a:rPr lang="en" b="1" i="1" dirty="0"/>
              <a:t>.</a:t>
            </a:r>
            <a:endParaRPr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" name="Google Shape;80;p20"/>
          <p:cNvSpPr txBox="1"/>
          <p:nvPr/>
        </p:nvSpPr>
        <p:spPr>
          <a:xfrm>
            <a:off x="22950" y="966763"/>
            <a:ext cx="9098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About CO22</a:t>
            </a:r>
            <a:r>
              <a:rPr lang="en" sz="1700">
                <a:solidFill>
                  <a:schemeClr val="dk1"/>
                </a:solidFill>
              </a:rPr>
              <a:t> |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Webinars</a:t>
            </a:r>
            <a:r>
              <a:rPr lang="en" sz="1700">
                <a:solidFill>
                  <a:schemeClr val="dk1"/>
                </a:solidFill>
              </a:rPr>
              <a:t> |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About the Presenters</a:t>
            </a:r>
            <a:r>
              <a:rPr lang="en" sz="1700">
                <a:solidFill>
                  <a:schemeClr val="dk1"/>
                </a:solidFill>
              </a:rPr>
              <a:t> | </a:t>
            </a:r>
            <a:r>
              <a:rPr lang="en" sz="17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 Area</a:t>
            </a:r>
            <a:r>
              <a:rPr lang="en" sz="1700">
                <a:solidFill>
                  <a:schemeClr val="dk1"/>
                </a:solidFill>
              </a:rPr>
              <a:t> | </a:t>
            </a:r>
            <a:r>
              <a:rPr lang="en" sz="17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Reflection</a:t>
            </a:r>
            <a:r>
              <a:rPr lang="en" sz="1700">
                <a:solidFill>
                  <a:schemeClr val="dk1"/>
                </a:solidFill>
              </a:rPr>
              <a:t> | Recordings </a:t>
            </a:r>
            <a:endParaRPr sz="21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20"/>
          <p:cNvSpPr txBox="1"/>
          <p:nvPr/>
        </p:nvSpPr>
        <p:spPr>
          <a:xfrm>
            <a:off x="0" y="0"/>
            <a:ext cx="9144000" cy="7854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B3A0F-8DAC-40B9-8212-D280C8950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86941"/>
            <a:ext cx="9144000" cy="1767840"/>
          </a:xfrm>
        </p:spPr>
        <p:txBody>
          <a:bodyPr/>
          <a:lstStyle/>
          <a:p>
            <a:pPr marL="38100" indent="0" algn="ctr">
              <a:buNone/>
            </a:pPr>
            <a:r>
              <a:rPr lang="pl-PL" dirty="0">
                <a:latin typeface="Arial Black" panose="020B0A04020102020204" pitchFamily="34" charset="0"/>
              </a:rPr>
              <a:t>„Get </a:t>
            </a:r>
            <a:r>
              <a:rPr lang="pl-PL" dirty="0" err="1">
                <a:latin typeface="Arial Black" panose="020B0A04020102020204" pitchFamily="34" charset="0"/>
              </a:rPr>
              <a:t>Curious</a:t>
            </a:r>
            <a:r>
              <a:rPr lang="pl-PL" dirty="0">
                <a:latin typeface="Arial Black" panose="020B0A04020102020204" pitchFamily="34" charset="0"/>
              </a:rPr>
              <a:t>, Talk to People, </a:t>
            </a:r>
            <a:r>
              <a:rPr lang="pl-PL" dirty="0" err="1">
                <a:latin typeface="Arial Black" panose="020B0A04020102020204" pitchFamily="34" charset="0"/>
              </a:rPr>
              <a:t>Try</a:t>
            </a:r>
            <a:r>
              <a:rPr lang="pl-PL" dirty="0">
                <a:latin typeface="Arial Black" panose="020B0A04020102020204" pitchFamily="34" charset="0"/>
              </a:rPr>
              <a:t> Staff”</a:t>
            </a:r>
          </a:p>
          <a:p>
            <a:pPr marL="38100" indent="0" algn="ctr">
              <a:buNone/>
            </a:pPr>
            <a:r>
              <a:rPr lang="pl-PL" sz="2400" i="1" dirty="0">
                <a:latin typeface="+mn-lt"/>
                <a:hlinkClick r:id="rId8"/>
              </a:rPr>
              <a:t>Dr Anna Grabowska</a:t>
            </a:r>
            <a:endParaRPr lang="pl-PL" sz="2400" i="1" dirty="0">
              <a:latin typeface="+mn-lt"/>
            </a:endParaRPr>
          </a:p>
          <a:p>
            <a:pPr marL="38100" indent="0" algn="ctr">
              <a:buNone/>
            </a:pPr>
            <a:r>
              <a:rPr lang="pl-PL" sz="2400" i="1" dirty="0">
                <a:latin typeface="+mn-lt"/>
                <a:hlinkClick r:id="rId9"/>
              </a:rPr>
              <a:t>anka.grabowska@gmail.com</a:t>
            </a:r>
            <a:endParaRPr lang="pl-PL" sz="2400" i="1" dirty="0">
              <a:latin typeface="+mn-lt"/>
            </a:endParaRPr>
          </a:p>
          <a:p>
            <a:pPr marL="38100" indent="0" algn="ctr">
              <a:buNone/>
            </a:pPr>
            <a:endParaRPr lang="pl-PL" sz="2400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2CE5DF1-6CB1-4CD4-A22A-D26FCCB78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816292"/>
            <a:ext cx="6659880" cy="374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F85A41-B2A1-4978-A1C8-C3B0743B11A0}"/>
              </a:ext>
            </a:extLst>
          </p:cNvPr>
          <p:cNvSpPr txBox="1"/>
          <p:nvPr/>
        </p:nvSpPr>
        <p:spPr>
          <a:xfrm>
            <a:off x="0" y="46818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hlinkClick r:id="rId3"/>
              </a:rPr>
              <a:t>https://dehure.moodlecloud.com/</a:t>
            </a:r>
            <a:endParaRPr lang="pl-PL" sz="2400" b="1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EA5B8-9DD3-4ADC-BA1A-DF2F9857FD54}"/>
              </a:ext>
            </a:extLst>
          </p:cNvPr>
          <p:cNvSpPr/>
          <p:nvPr/>
        </p:nvSpPr>
        <p:spPr>
          <a:xfrm>
            <a:off x="4351020" y="3032760"/>
            <a:ext cx="2225040" cy="50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92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85A41-B2A1-4978-A1C8-C3B0743B11A0}"/>
              </a:ext>
            </a:extLst>
          </p:cNvPr>
          <p:cNvSpPr txBox="1"/>
          <p:nvPr/>
        </p:nvSpPr>
        <p:spPr>
          <a:xfrm>
            <a:off x="0" y="46818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hlinkClick r:id="rId3"/>
              </a:rPr>
              <a:t>https://dehure.moodlecloud.com/</a:t>
            </a:r>
            <a:endParaRPr lang="pl-PL" sz="24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25BC0-77F7-4103-B96D-0672313F0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30" y="794206"/>
            <a:ext cx="6911340" cy="38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2E614-B02F-4383-BCFF-68DE16FC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825340"/>
            <a:ext cx="6648450" cy="373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5756E-4114-41CD-B1E0-1A5A74F4EA4B}"/>
              </a:ext>
            </a:extLst>
          </p:cNvPr>
          <p:cNvSpPr txBox="1"/>
          <p:nvPr/>
        </p:nvSpPr>
        <p:spPr>
          <a:xfrm>
            <a:off x="0" y="46818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hlinkClick r:id="rId4"/>
              </a:rPr>
              <a:t>https://www.facebook.com/SieciWsparcia2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255776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5756E-4114-41CD-B1E0-1A5A74F4EA4B}"/>
              </a:ext>
            </a:extLst>
          </p:cNvPr>
          <p:cNvSpPr txBox="1"/>
          <p:nvPr/>
        </p:nvSpPr>
        <p:spPr>
          <a:xfrm>
            <a:off x="0" y="4681835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i="1" dirty="0">
                <a:hlinkClick r:id="rId3"/>
              </a:rPr>
              <a:t>https://www.facebook.com/Bezpiecze%C5%84stwo-Seniora-103991932200680</a:t>
            </a:r>
            <a:endParaRPr lang="pl-PL" sz="1800" b="1" i="1" dirty="0"/>
          </a:p>
          <a:p>
            <a:pPr algn="ctr"/>
            <a:endParaRPr lang="pl-PL" sz="24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67826-C3FD-4170-9C97-FEC897112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" y="777622"/>
            <a:ext cx="7338060" cy="38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5756E-4114-41CD-B1E0-1A5A74F4EA4B}"/>
              </a:ext>
            </a:extLst>
          </p:cNvPr>
          <p:cNvSpPr txBox="1"/>
          <p:nvPr/>
        </p:nvSpPr>
        <p:spPr>
          <a:xfrm>
            <a:off x="0" y="46818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hlinkClick r:id="rId3"/>
              </a:rPr>
              <a:t>https://u3acommunities.org/</a:t>
            </a:r>
            <a:endParaRPr lang="pl-PL" sz="24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1D237-C72D-4720-AD91-F2ADC6DA9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68" y="742406"/>
            <a:ext cx="4074623" cy="401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666EC-DF6D-4D94-A60F-3DD9046C7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40" y="1665745"/>
            <a:ext cx="4394518" cy="24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90682-E17D-43AF-8289-0F425F5E8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3342"/>
            <a:ext cx="9144000" cy="1159856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EA9F-DBDF-4295-9CC5-B72FC063C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>
                <a:hlinkClick r:id="rId3"/>
              </a:rPr>
              <a:t>anka.grabowska@gmail.com</a:t>
            </a:r>
            <a:endParaRPr lang="pl-PL" b="1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4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3223260" y="670500"/>
            <a:ext cx="5805890" cy="4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Dr. Eng. Anna Grabowska has long term experience in distance education. In 1994 she received a master's degree at the</a:t>
            </a:r>
            <a:r>
              <a:rPr lang="en" sz="15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3"/>
              </a:rPr>
              <a:t>University De Montfort in Leicester</a:t>
            </a:r>
            <a:r>
              <a:rPr lang="en" sz="1500" dirty="0">
                <a:solidFill>
                  <a:schemeClr val="dk1"/>
                </a:solidFill>
                <a:hlinkClick r:id="rId3"/>
              </a:rPr>
              <a:t> </a:t>
            </a:r>
            <a:r>
              <a:rPr lang="en" sz="1500" dirty="0">
                <a:solidFill>
                  <a:schemeClr val="dk1"/>
                </a:solidFill>
              </a:rPr>
              <a:t>in the UK. In 2001 she defended her doctoral thesis with the title of a doctor of technical sciences at</a:t>
            </a:r>
            <a:r>
              <a:rPr lang="en" sz="15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4"/>
              </a:rPr>
              <a:t>Gdansk University of Technology</a:t>
            </a:r>
            <a:r>
              <a:rPr lang="en" sz="1500" dirty="0">
                <a:solidFill>
                  <a:schemeClr val="dk1"/>
                </a:solidFill>
              </a:rPr>
              <a:t>. Since 1995 she has been the manager of Autodesk Authorised Training Centre at Gdansk University of Technology (</a:t>
            </a:r>
            <a:r>
              <a:rPr lang="en" sz="1500" u="sng" dirty="0">
                <a:solidFill>
                  <a:schemeClr val="hlink"/>
                </a:solidFill>
                <a:hlinkClick r:id="rId5"/>
              </a:rPr>
              <a:t>Autodesk Academic Partner</a:t>
            </a:r>
            <a:r>
              <a:rPr lang="en" sz="1500" dirty="0">
                <a:solidFill>
                  <a:schemeClr val="dk1"/>
                </a:solidFill>
              </a:rPr>
              <a:t>). In 1998-2004, she served as head of the Distance Education Centre at Gdansk University of Technology. She is a founding member of the</a:t>
            </a:r>
            <a:r>
              <a:rPr lang="en" sz="150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6"/>
              </a:rPr>
              <a:t>Association of Academic E-learning</a:t>
            </a:r>
            <a:r>
              <a:rPr lang="en" sz="1500" dirty="0">
                <a:solidFill>
                  <a:schemeClr val="dk1"/>
                </a:solidFill>
              </a:rPr>
              <a:t>, an advisor at</a:t>
            </a:r>
            <a:r>
              <a:rPr lang="en" sz="15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7"/>
              </a:rPr>
              <a:t>U3A online</a:t>
            </a:r>
            <a:r>
              <a:rPr lang="en" sz="1500" dirty="0">
                <a:solidFill>
                  <a:schemeClr val="dk1"/>
                </a:solidFill>
              </a:rPr>
              <a:t>.  Since 2007 she has been conducting meetings with the computer for </a:t>
            </a:r>
            <a:r>
              <a:rPr lang="pl-PL" sz="1500" dirty="0" err="1">
                <a:solidFill>
                  <a:schemeClr val="dk1"/>
                </a:solidFill>
              </a:rPr>
              <a:t>elderly</a:t>
            </a:r>
            <a:r>
              <a:rPr lang="en" sz="1500" dirty="0">
                <a:solidFill>
                  <a:schemeClr val="dk1"/>
                </a:solidFill>
              </a:rPr>
              <a:t> at Gdansk University of Technology. She has been involved in educational European projects  dedicated to</a:t>
            </a:r>
            <a:r>
              <a:rPr lang="en" sz="1500" dirty="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8"/>
              </a:rPr>
              <a:t>Lifelong Learning for All</a:t>
            </a:r>
            <a:r>
              <a:rPr lang="en" sz="1500" dirty="0">
                <a:solidFill>
                  <a:schemeClr val="dk1"/>
                </a:solidFill>
              </a:rPr>
              <a:t>. Since 2021 she is in a team behind </a:t>
            </a:r>
            <a:r>
              <a:rPr lang="en" sz="1500" u="sng" dirty="0">
                <a:solidFill>
                  <a:schemeClr val="hlink"/>
                </a:solidFill>
                <a:hlinkClick r:id="rId9"/>
              </a:rPr>
              <a:t>U3a</a:t>
            </a:r>
            <a:r>
              <a:rPr lang="pl-PL" sz="1500" u="sng" dirty="0">
                <a:solidFill>
                  <a:schemeClr val="hlink"/>
                </a:solidFill>
                <a:hlinkClick r:id="rId9"/>
              </a:rPr>
              <a:t> </a:t>
            </a:r>
            <a:r>
              <a:rPr lang="en" sz="1500" u="sng" dirty="0">
                <a:solidFill>
                  <a:schemeClr val="hlink"/>
                </a:solidFill>
                <a:hlinkClick r:id="rId9"/>
              </a:rPr>
              <a:t>Communities</a:t>
            </a:r>
            <a:r>
              <a:rPr lang="en" sz="1500" dirty="0">
                <a:solidFill>
                  <a:schemeClr val="dk1"/>
                </a:solidFill>
                <a:hlinkClick r:id="rId9"/>
              </a:rPr>
              <a:t>.</a:t>
            </a:r>
            <a:r>
              <a:rPr lang="en" sz="24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9"/>
              </a:rPr>
              <a:t> 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600" y="1300900"/>
            <a:ext cx="2993750" cy="29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4E8A0-1B7B-436A-96F5-19CAAC47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" y="773245"/>
            <a:ext cx="7280910" cy="4036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68070-879C-43E9-832E-1E462FEA19A9}"/>
              </a:ext>
            </a:extLst>
          </p:cNvPr>
          <p:cNvSpPr txBox="1"/>
          <p:nvPr/>
        </p:nvSpPr>
        <p:spPr>
          <a:xfrm>
            <a:off x="0" y="4809763"/>
            <a:ext cx="9144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b="1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https://hr.berkeley.edu/sites/default/files/general/design_your_life_workshop.pdf</a:t>
            </a:r>
            <a:endParaRPr lang="pl-PL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F4520-EABC-46FB-A826-64026AE3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760095"/>
            <a:ext cx="5530215" cy="41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1813F-1A1A-42FB-8090-7D8A91975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85" y="762515"/>
            <a:ext cx="5690556" cy="42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B3F10-5D29-4639-A43A-B6466FBD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3152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EC9B6-6CC1-4B4C-B41A-39206A59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3" y="729138"/>
            <a:ext cx="7685194" cy="43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F8CCB-4F8F-48B4-A089-8622EFA1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8" y="761258"/>
            <a:ext cx="8160063" cy="43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Connecting Online Conference - CO22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1CC65-8A6E-4736-8D8A-40A00DC0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814904"/>
            <a:ext cx="7787640" cy="41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86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366</Words>
  <Application>Microsoft Office PowerPoint</Application>
  <PresentationFormat>On-screen Show (16:9)</PresentationFormat>
  <Paragraphs>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Black</vt:lpstr>
      <vt:lpstr>Verdana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Grabowska</dc:creator>
  <cp:lastModifiedBy>Anna Grabowska</cp:lastModifiedBy>
  <cp:revision>14</cp:revision>
  <dcterms:modified xsi:type="dcterms:W3CDTF">2022-02-27T12:49:20Z</dcterms:modified>
</cp:coreProperties>
</file>