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9" r:id="rId2"/>
    <p:sldId id="266" r:id="rId3"/>
    <p:sldId id="267" r:id="rId4"/>
    <p:sldId id="272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8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6DCA6-30CE-4F34-BE70-57402BED5B80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96F3B-F677-4EF2-9539-FC3341DB65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35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5075-908A-4F98-AC88-DB2C3DC93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4143F-9143-45AE-8C2F-9E683AD3F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C7E9-E5DF-4585-8C62-E187D500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E249-2D24-493F-A8BF-F56CEAA2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1263-8734-4D76-93AF-6941D7B5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34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A4CF-26EF-4999-B8BC-C17A3460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00EB1-3F59-44FC-B540-539B6F05A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63339-89A8-4E3F-B796-121F3A40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397A-E92D-481E-87BD-2C76F88A2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F7F0-9561-46EF-BD75-CACE090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58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183F0-FC9A-4559-9358-481B22E1D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BBD25-AD42-4371-BFFF-60177C97D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49B9-9359-4AF6-BB5C-36C359F45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3C3C1-1E7F-4E21-B364-0E2074A0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43A31-BC8F-464C-832C-43AB1D57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84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C934-4E6A-4DB4-BD72-DC40C585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6D84-7994-40AC-A068-23051E2F4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AE260-AA6D-4931-9814-DB1DB0D0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6D953-D230-4A7F-B398-3479073B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061B1-D568-43DB-A5ED-DBA9D0EC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37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37E0-FCC9-41A6-A12B-E9B262C4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81D87-9E11-4D37-9CD1-EC4F02758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86A75-FE3A-48E7-888F-BC4F14A2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4E2D-72C9-4CD8-B7A4-780673B9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BBF76-2960-4D70-871C-C3DD73A7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2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1AC9-130A-4241-BB60-55A40D5B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6412B-44C1-4102-9F70-E2FEF5FB4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CD197-95B5-45D5-8DC3-DCBDEAC32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806C3-73F8-4898-AE69-CE694288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D42EC-D099-499D-9601-71252576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2B886-E414-4C99-97F5-AB4342B6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62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F529-4E0A-429B-B646-4BD9DB2D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B6F2-3007-45C3-908B-88AC67E18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E1643-DA8B-486D-9BDC-450BE92B7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13F42-B5C9-4D48-BF8D-F48BE72EA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CE468-BFBA-4058-94F5-C42AFCC07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77707-89A9-4668-A484-B0E5667D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D1A9D-9851-44A4-8D79-EF0F0DC2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5E743-B399-4953-8D3F-22A94342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2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B835-C2C1-482A-8E79-71B263A5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32A52-3F46-43F2-A95E-9112753E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CEFC1-7895-4DDE-8127-B3127731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E5A0B-9121-4F90-BA26-14E4EF8C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35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99D8D-71BB-493A-93F2-C525DA3B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975-4EA1-4632-84B8-60BB48F4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7CE42-C02E-4BB4-B181-4C371238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25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EFCD-A1D8-42DB-8FB0-7A6F05E8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0960-7DEC-4263-800E-D72426B3A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FC3AB-13F8-47C6-BC35-AF7A7486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FEBDC-3F23-4A1D-AD2B-D093B60A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D2E37-6822-417F-B5AE-8FC33C73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49FE6-61FA-43C7-9216-FE9536C7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38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6AB5-E4A9-4A0D-931B-FB863FA0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EC74C3-0F57-4651-8983-296EAFC2A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93664-DBA1-491E-ABEB-33E6B71E5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7EF1F-C655-4AA7-B12F-744A2E27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A4EF4-B6EC-4417-9985-8BB30A40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F99B-B096-4AE2-A695-D233A79D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61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8C9AC7-959A-483E-9FF4-9B675367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8CAAC-C0A4-4F34-9D30-C4AB3B8D6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5E13D-BA22-4E40-9E8B-B5CFBEA8F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E51B-450B-4336-B062-A984AB246105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0C392-BBA9-4308-838C-C70EC9C2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63AA4-480B-4CB1-A6E2-4C33DDC1A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2C35-F8FC-48AA-A28C-46BB5DA492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6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ka.grabowska@gmail.com" TargetMode="External"/><Relationship Id="rId2" Type="http://schemas.openxmlformats.org/officeDocument/2006/relationships/hyperlink" Target="https://mostwiedzy.pl/pl/anna-grabowska,29946-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youtu.be/Fcdn85Ld9R4" TargetMode="External"/><Relationship Id="rId4" Type="http://schemas.openxmlformats.org/officeDocument/2006/relationships/hyperlink" Target="https://youtu.be/8IqS2OkHPk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facebook.com/SieciWsparcia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docs.google.com/document/d/1XkuMn-irTs7p7zxEGfT_9lRPiOf7uU-UQ-jrgMn_FV0/edit?usp=sharin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https://www.facebook.com/Bezpiecze%C5%84stwo-Seniora-w-Sieci-1039919322006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D87C63-E018-4567-80AE-EE92CB316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0502" y="468677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pl-PL" sz="4000" b="1" i="1" dirty="0">
                <a:latin typeface="Arial Black" panose="020B0A04020102020204" pitchFamily="34" charset="0"/>
                <a:hlinkClick r:id="rId2"/>
              </a:rPr>
              <a:t>Dr inż. Anna Grabowska</a:t>
            </a:r>
            <a:endParaRPr lang="pl-PL" sz="4000" b="1" i="1" dirty="0">
              <a:latin typeface="Arial Black" panose="020B0A04020102020204" pitchFamily="34" charset="0"/>
            </a:endParaRPr>
          </a:p>
          <a:p>
            <a:endParaRPr lang="pl-PL" sz="4000" b="1" i="1" dirty="0">
              <a:latin typeface="Arial Black" panose="020B0A04020102020204" pitchFamily="34" charset="0"/>
            </a:endParaRPr>
          </a:p>
          <a:p>
            <a:r>
              <a:rPr lang="pl-PL" sz="4000" b="1" i="1" dirty="0">
                <a:latin typeface="Arial Black" panose="020B0A04020102020204" pitchFamily="34" charset="0"/>
                <a:hlinkClick r:id="rId3"/>
              </a:rPr>
              <a:t>anka.grabowska@gmail.com</a:t>
            </a:r>
            <a:endParaRPr lang="pl-PL" sz="4000" b="1" i="1" dirty="0">
              <a:latin typeface="Arial Black" panose="020B0A04020102020204" pitchFamily="34" charset="0"/>
            </a:endParaRPr>
          </a:p>
          <a:p>
            <a:endParaRPr lang="pl-PL" sz="4000" b="1" i="1" dirty="0">
              <a:latin typeface="Arial Black" panose="020B0A04020102020204" pitchFamily="34" charset="0"/>
            </a:endParaRPr>
          </a:p>
          <a:p>
            <a:endParaRPr lang="pl-P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5620B-5864-4385-9A35-65CF3032E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20" y="342428"/>
            <a:ext cx="5214765" cy="39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8869-4B08-46E0-9B6A-9D8E59AA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Arial Black" panose="020B0A04020102020204" pitchFamily="34" charset="0"/>
                <a:hlinkClick r:id="rId4"/>
              </a:rPr>
              <a:t>20 lat minęło…</a:t>
            </a:r>
            <a:endParaRPr lang="pl-PL" sz="4000" b="1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6E9C1-E0FB-4306-AB53-976EE7DCF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>
                <a:latin typeface="Arial Black" panose="020B0A04020102020204" pitchFamily="34" charset="0"/>
                <a:hlinkClick r:id="rId4"/>
              </a:rPr>
              <a:t>2001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42204FF-75C0-4984-9524-A82C41CC0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>
                <a:latin typeface="Arial Black" panose="020B0A04020102020204" pitchFamily="34" charset="0"/>
                <a:hlinkClick r:id="rId5"/>
              </a:rPr>
              <a:t>2021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9" name="UTW-dla-spolecznosci-nasza-grupa-20-04-2021-ela-anka">
            <a:hlinkClick r:id="" action="ppaction://media"/>
            <a:extLst>
              <a:ext uri="{FF2B5EF4-FFF2-40B4-BE49-F238E27FC236}">
                <a16:creationId xmlns:a16="http://schemas.microsoft.com/office/drawing/2014/main" id="{D109AD40-3716-4109-9344-786AACE545D2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1040" y="2896741"/>
            <a:ext cx="3881120" cy="2910840"/>
          </a:xfrm>
        </p:spPr>
      </p:pic>
      <p:pic>
        <p:nvPicPr>
          <p:cNvPr id="13" name="Content Placeholder 9">
            <a:hlinkClick r:id="rId4"/>
            <a:extLst>
              <a:ext uri="{FF2B5EF4-FFF2-40B4-BE49-F238E27FC236}">
                <a16:creationId xmlns:a16="http://schemas.microsoft.com/office/drawing/2014/main" id="{FC96C6C7-F74B-43AE-A0FC-27041E27BC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2902298"/>
            <a:ext cx="5157787" cy="29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8236-AE18-4B01-B0C0-3A48B02A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>
                <a:latin typeface="Arial Black" panose="020B0A04020102020204" pitchFamily="34" charset="0"/>
                <a:hlinkClick r:id="rId2"/>
              </a:rPr>
              <a:t>Opowiadanie Cyfrowych Historii - Sieci Wsparcia2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10" name="Content Placeholder 9">
            <a:hlinkClick r:id="rId2"/>
            <a:extLst>
              <a:ext uri="{FF2B5EF4-FFF2-40B4-BE49-F238E27FC236}">
                <a16:creationId xmlns:a16="http://schemas.microsoft.com/office/drawing/2014/main" id="{A611DAC3-0379-4D7E-AEBE-C37D872B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25" y="1815351"/>
            <a:ext cx="8508350" cy="4785947"/>
          </a:xfrm>
        </p:spPr>
      </p:pic>
    </p:spTree>
    <p:extLst>
      <p:ext uri="{BB962C8B-B14F-4D97-AF65-F5344CB8AC3E}">
        <p14:creationId xmlns:p14="http://schemas.microsoft.com/office/powerpoint/2010/main" val="184393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8236-AE18-4B01-B0C0-3A48B02A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 Black" panose="020B0A04020102020204" pitchFamily="34" charset="0"/>
                <a:hlinkClick r:id="rId2"/>
              </a:rPr>
              <a:t>Zaproszenie do współpracy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1B9760-81E8-48C6-940A-4C4020EA9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435100"/>
            <a:ext cx="5270500" cy="2964656"/>
          </a:xfrm>
        </p:spPr>
      </p:pic>
      <p:pic>
        <p:nvPicPr>
          <p:cNvPr id="12" name="Content Placeholder 11">
            <a:hlinkClick r:id="rId4"/>
            <a:extLst>
              <a:ext uri="{FF2B5EF4-FFF2-40B4-BE49-F238E27FC236}">
                <a16:creationId xmlns:a16="http://schemas.microsoft.com/office/drawing/2014/main" id="{27A7AA9A-75A4-445C-95F3-040315607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0" y="2124075"/>
            <a:ext cx="5994400" cy="337185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164766-C09D-42ED-93D7-C53077238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4537075"/>
            <a:ext cx="527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0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27</Words>
  <Application>Microsoft Office PowerPoint</Application>
  <PresentationFormat>Widescreen</PresentationFormat>
  <Paragraphs>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Office Theme</vt:lpstr>
      <vt:lpstr>PowerPoint Presentation</vt:lpstr>
      <vt:lpstr>20 lat minęło…</vt:lpstr>
      <vt:lpstr>Opowiadanie Cyfrowych Historii - Sieci Wsparcia2</vt:lpstr>
      <vt:lpstr>Zaproszenie do współpracy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Grudzień 1970, 1980- powrót do przeszłości</dc:title>
  <dc:creator>Anna Grabowska</dc:creator>
  <cp:lastModifiedBy>Anna Grabowska</cp:lastModifiedBy>
  <cp:revision>42</cp:revision>
  <dcterms:created xsi:type="dcterms:W3CDTF">2021-11-27T06:09:38Z</dcterms:created>
  <dcterms:modified xsi:type="dcterms:W3CDTF">2022-03-02T09:35:32Z</dcterms:modified>
</cp:coreProperties>
</file>