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76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jmRsGXzb8DMw60fqG2OCFkIbe4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noProof="0" dirty="0" err="1"/>
              <a:t>Pcg</a:t>
            </a:r>
            <a:r>
              <a:rPr lang="pl-PL" dirty="0"/>
              <a:t> +ę</a:t>
            </a:r>
            <a:endParaRPr dirty="0"/>
          </a:p>
        </p:txBody>
      </p:sp>
      <p:sp>
        <p:nvSpPr>
          <p:cNvPr id="108" name="Google Shape;1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806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8" name="Google Shape;42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2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.org.pl/" TargetMode="External"/><Relationship Id="rId4" Type="http://schemas.openxmlformats.org/officeDocument/2006/relationships/hyperlink" Target="http://www.pcgpolska.p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0" y="4735991"/>
            <a:ext cx="9144000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„GENERATOR INNOWACJI. SIECI WSPARCIA 2” współfinansowany ze środków Unii Europejskiej w ramach Europejskiego Funduszu Społecznego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Lider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1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rojektu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PCG Polska Sp. z o. o., ul. Fabryczna 17, 90-344 Łódź,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www.pcgpolska.pl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92075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Projektu: Towarzystwo Inicjatyw Twórczych „ę”, ul. Mokotowska 55 m. 50, 00-542 Warszawa </a:t>
            </a:r>
            <a:r>
              <a:rPr lang="pl-PL" sz="1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www.e.org.pl</a:t>
            </a:r>
            <a:r>
              <a:rPr lang="pl-P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C3CBBE-B7E6-4C19-90F6-8E07A5375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48571"/>
            <a:ext cx="9144000" cy="3304582"/>
          </a:xfrm>
        </p:spPr>
        <p:txBody>
          <a:bodyPr>
            <a:normAutofit fontScale="90000"/>
          </a:bodyPr>
          <a:lstStyle/>
          <a:p>
            <a:r>
              <a:rPr lang="pl-PL" sz="3600" dirty="0">
                <a:latin typeface="Arial Black" panose="020B0A04020102020204" pitchFamily="34" charset="0"/>
              </a:rPr>
              <a:t>GENERATOR INNOWACJI. </a:t>
            </a:r>
            <a:br>
              <a:rPr lang="pl-PL" sz="3600" dirty="0">
                <a:latin typeface="Arial Black" panose="020B0A04020102020204" pitchFamily="34" charset="0"/>
              </a:rPr>
            </a:br>
            <a:r>
              <a:rPr lang="pl-PL" sz="3600" dirty="0">
                <a:latin typeface="Arial Black" panose="020B0A04020102020204" pitchFamily="34" charset="0"/>
              </a:rPr>
              <a:t>SIECI WSPARCIA 2</a:t>
            </a: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Integracja Polskich Seniorów         </a:t>
            </a:r>
            <a:b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4000" dirty="0">
                <a:solidFill>
                  <a:srgbClr val="0070C0"/>
                </a:solidFill>
                <a:latin typeface="Arial Black" panose="020B0A04020102020204" pitchFamily="34" charset="0"/>
              </a:rPr>
              <a:t>i Opiekunek z Ukrainy (ISO22)</a:t>
            </a: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pl-PL" sz="36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Scenariusz  spotkań integracyjnych</a:t>
            </a:r>
            <a:br>
              <a:rPr lang="pl-PL" sz="36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pl-PL" sz="2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Lab. 237, WETI PG, Gdańsk, 9.12.2021</a:t>
            </a:r>
            <a:endParaRPr lang="pl-PL" sz="27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7982C-732E-4DE7-9FAB-DE486DE36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02559"/>
            <a:ext cx="3886200" cy="3474403"/>
          </a:xfrm>
        </p:spPr>
        <p:txBody>
          <a:bodyPr>
            <a:normAutofit fontScale="25000" lnSpcReduction="20000"/>
          </a:bodyPr>
          <a:lstStyle/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TEMAT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CZAS TRWANIA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ADRESACI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METODY PRACY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7200" b="1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ŚRODKI DYDAKTYCZNE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solidFill>
                  <a:srgbClr val="363A3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11430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solidFill>
                <a:srgbClr val="363A3E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0" y="1381736"/>
            <a:ext cx="9144000" cy="924584"/>
          </a:xfrm>
          <a:prstGeom prst="rect">
            <a:avLst/>
          </a:prstGeom>
          <a:solidFill>
            <a:srgbClr val="FFE9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dirty="0">
                <a:solidFill>
                  <a:srgbClr val="363A3E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Scenariusz spotkań integracyjnych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4EE842-A2AD-4AD4-87C0-436E710C9FD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6751" y="2824309"/>
            <a:ext cx="5308599" cy="298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6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Google Shape;431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7340" y="6088380"/>
            <a:ext cx="5989320" cy="769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21" descr="Towarzystwo Inicjatyw Twórczych “ę” – SwishLab – pracownia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08900" y="12173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21" descr="Obraz zawierający rysunek&#10;&#10;Opis wygenerowany automatyczni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27890" y="121736"/>
            <a:ext cx="143877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Google Shape;434;p21"/>
          <p:cNvPicPr preferRelativeResize="0"/>
          <p:nvPr/>
        </p:nvPicPr>
        <p:blipFill rotWithShape="1">
          <a:blip r:embed="rId6">
            <a:alphaModFix/>
          </a:blip>
          <a:srcRect l="12743" t="16924" r="10767" b="15844"/>
          <a:stretch/>
        </p:blipFill>
        <p:spPr>
          <a:xfrm>
            <a:off x="175100" y="143010"/>
            <a:ext cx="2046714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Google Shape;435;p21"/>
          <p:cNvPicPr preferRelativeResize="0"/>
          <p:nvPr/>
        </p:nvPicPr>
        <p:blipFill rotWithShape="1">
          <a:blip r:embed="rId7">
            <a:alphaModFix/>
          </a:blip>
          <a:srcRect t="3439" b="4250"/>
          <a:stretch/>
        </p:blipFill>
        <p:spPr>
          <a:xfrm>
            <a:off x="0" y="1705678"/>
            <a:ext cx="9144000" cy="3446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127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Motyw pakietu Office</vt:lpstr>
      <vt:lpstr>GENERATOR INNOWACJI.  SIECI WSPARCIA 2   Integracja Polskich Seniorów          i Opiekunek z Ukrainy (ISO22)  Scenariusz  spotkań integracyjnych Lab. 237, WETI PG, Gdańsk, 9.12.2021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Kacprzykowska, Anna</dc:creator>
  <cp:lastModifiedBy>Anna Grabowska</cp:lastModifiedBy>
  <cp:revision>30</cp:revision>
  <dcterms:created xsi:type="dcterms:W3CDTF">2020-08-20T07:35:37Z</dcterms:created>
  <dcterms:modified xsi:type="dcterms:W3CDTF">2021-12-06T06:52:54Z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0x01010075E586AD706CFB4A87F5B71E862CA80E</vt:lpwstr>
  </property>
</Properties>
</file>