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84" r:id="rId3"/>
    <p:sldId id="276" r:id="rId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7" roundtripDataSignature="AMtx7mjmRsGXzb8DMw60fqG2OCFkIbe4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2" Type="http://schemas.openxmlformats.org/officeDocument/2006/relationships/slide" Target="slides/slide1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noProof="0" dirty="0" err="1"/>
              <a:t>Pcg</a:t>
            </a:r>
            <a:r>
              <a:rPr lang="pl-PL" dirty="0"/>
              <a:t> +ę</a:t>
            </a:r>
            <a:endParaRPr dirty="0"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8063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8" name="Google Shape;428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3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6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główek sekcji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7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7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2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ównanie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9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9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29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29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2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lko tytuł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sty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 z podpis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2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32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3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e.org.pl/" TargetMode="External"/><Relationship Id="rId4" Type="http://schemas.openxmlformats.org/officeDocument/2006/relationships/hyperlink" Target="http://www.pcgpolska.pl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/>
          <p:nvPr/>
        </p:nvSpPr>
        <p:spPr>
          <a:xfrm>
            <a:off x="0" y="4735991"/>
            <a:ext cx="9144000" cy="1169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Projekt „GENERATOR INNOWACJI. SIECI WSPARCIA 2” współfinansowany ze środków Unii Europejskiej w ramach Europejskiego Funduszu Społecznego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2075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Lider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rojektu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PCG Polska Sp. z o. o., ul. Fabryczna 17, 90-344 Łódź, </a:t>
            </a:r>
            <a:r>
              <a:rPr lang="pl-PL" sz="1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www.pcgpolska.pl</a:t>
            </a: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92075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Partner Projektu: Towarzystwo Inicjatyw Twórczych „ę”, ul. Mokotowska 55 m. 50, 00-542 Warszawa </a:t>
            </a:r>
            <a:r>
              <a:rPr lang="pl-PL" sz="1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www.e.org.pl</a:t>
            </a: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DC3CBBE-B7E6-4C19-90F6-8E07A5375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48571"/>
            <a:ext cx="9144000" cy="3304582"/>
          </a:xfrm>
        </p:spPr>
        <p:txBody>
          <a:bodyPr>
            <a:normAutofit fontScale="90000"/>
          </a:bodyPr>
          <a:lstStyle/>
          <a:p>
            <a:r>
              <a:rPr lang="pl-PL" sz="3600" dirty="0">
                <a:latin typeface="Arial Black" panose="020B0A04020102020204" pitchFamily="34" charset="0"/>
              </a:rPr>
              <a:t>GENERATOR INNOWACJI. </a:t>
            </a:r>
            <a:br>
              <a:rPr lang="pl-PL" sz="3600" dirty="0">
                <a:latin typeface="Arial Black" panose="020B0A04020102020204" pitchFamily="34" charset="0"/>
              </a:rPr>
            </a:br>
            <a:r>
              <a:rPr lang="pl-PL" sz="3600" dirty="0">
                <a:latin typeface="Arial Black" panose="020B0A04020102020204" pitchFamily="34" charset="0"/>
              </a:rPr>
              <a:t>SIECI WSPARCIA 2</a:t>
            </a:r>
            <a:br>
              <a:rPr lang="pl-PL" sz="3600" dirty="0">
                <a:latin typeface="Arial Black" panose="020B0A04020102020204" pitchFamily="34" charset="0"/>
              </a:rPr>
            </a:br>
            <a:br>
              <a:rPr lang="pl-PL" sz="3600" dirty="0">
                <a:latin typeface="Arial Black" panose="020B0A04020102020204" pitchFamily="34" charset="0"/>
              </a:rPr>
            </a:br>
            <a:br>
              <a:rPr lang="pl-PL" sz="36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pl-PL" sz="4000" dirty="0">
                <a:solidFill>
                  <a:srgbClr val="0070C0"/>
                </a:solidFill>
                <a:latin typeface="Arial Black" panose="020B0A04020102020204" pitchFamily="34" charset="0"/>
              </a:rPr>
              <a:t>Integracja Polskich Seniorów         </a:t>
            </a:r>
            <a:br>
              <a:rPr lang="pl-PL" sz="4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pl-PL" sz="4000" dirty="0">
                <a:solidFill>
                  <a:srgbClr val="0070C0"/>
                </a:solidFill>
                <a:latin typeface="Arial Black" panose="020B0A04020102020204" pitchFamily="34" charset="0"/>
              </a:rPr>
              <a:t>i Opiekunek z Ukrainy (ISO22)</a:t>
            </a:r>
            <a:br>
              <a:rPr lang="pl-PL" sz="36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br>
              <a:rPr lang="pl-PL" sz="36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pl-PL" sz="36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Scenariusz  spotkań integracyjnych</a:t>
            </a:r>
            <a:br>
              <a:rPr lang="pl-PL" sz="36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pl-PL" sz="2400" b="1" i="1" dirty="0">
                <a:solidFill>
                  <a:schemeClr val="tx1"/>
                </a:solidFill>
                <a:latin typeface="Arial Narrow" panose="020B0606020202030204" pitchFamily="34" charset="0"/>
              </a:rPr>
              <a:t>Lab. 237, WETI PG, Gdańsk, 9.12.2021</a:t>
            </a:r>
            <a:endParaRPr lang="pl-PL" sz="27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702559"/>
            <a:ext cx="3886200" cy="3474403"/>
          </a:xfrm>
        </p:spPr>
        <p:txBody>
          <a:bodyPr>
            <a:normAutofit fontScale="25000" lnSpcReduction="20000"/>
          </a:bodyPr>
          <a:lstStyle/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2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TEMAT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2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CZAS TRWANIA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2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ADRESACI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2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CEL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2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PROGRAM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2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METODY PRACY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7200" b="1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ŚRODKI DYDAKTYCZNE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solidFill>
                  <a:srgbClr val="363A3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363A3E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381736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43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2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Scenariusz spotkań integracyjnych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4EE842-A2AD-4AD4-87C0-436E710C9F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6751" y="2824309"/>
            <a:ext cx="5308599" cy="2986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862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1" name="Google Shape;431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p21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p21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4" name="Google Shape;434;p21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Google Shape;435;p21"/>
          <p:cNvPicPr preferRelativeResize="0"/>
          <p:nvPr/>
        </p:nvPicPr>
        <p:blipFill rotWithShape="1">
          <a:blip r:embed="rId7">
            <a:alphaModFix/>
          </a:blip>
          <a:srcRect t="3439" b="4250"/>
          <a:stretch/>
        </p:blipFill>
        <p:spPr>
          <a:xfrm>
            <a:off x="0" y="1705678"/>
            <a:ext cx="9144000" cy="34466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127</Words>
  <Application>Microsoft Office PowerPoint</Application>
  <PresentationFormat>On-screen Show (4:3)</PresentationFormat>
  <Paragraphs>26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Arial Narrow</vt:lpstr>
      <vt:lpstr>Calibri</vt:lpstr>
      <vt:lpstr>Motyw pakietu Office</vt:lpstr>
      <vt:lpstr>GENERATOR INNOWACJI.  SIECI WSPARCIA 2   Integracja Polskich Seniorów          i Opiekunek z Ukrainy (ISO22)  Scenariusz  spotkań integracyjnych Lab. 237, WETI PG, Gdańsk, 9.12.2021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Kacprzykowska, Anna</dc:creator>
  <cp:lastModifiedBy>Anna Grabowska</cp:lastModifiedBy>
  <cp:revision>30</cp:revision>
  <dcterms:created xsi:type="dcterms:W3CDTF">2020-08-20T07:35:37Z</dcterms:created>
  <dcterms:modified xsi:type="dcterms:W3CDTF">2021-12-06T06:52:54Z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0x01010075E586AD706CFB4A87F5B71E862CA80E</vt:lpwstr>
  </property>
</Properties>
</file>