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4" r:id="rId3"/>
    <p:sldId id="261" r:id="rId4"/>
    <p:sldId id="262" r:id="rId5"/>
    <p:sldId id="270" r:id="rId6"/>
    <p:sldId id="264" r:id="rId7"/>
    <p:sldId id="266" r:id="rId8"/>
    <p:sldId id="267" r:id="rId9"/>
    <p:sldId id="260" r:id="rId10"/>
    <p:sldId id="271" r:id="rId11"/>
    <p:sldId id="273" r:id="rId12"/>
    <p:sldId id="275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6DCA6-30CE-4F34-BE70-57402BED5B80}" type="datetimeFigureOut">
              <a:rPr lang="pl-PL" smtClean="0"/>
              <a:t>07.08.2022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96F3B-F677-4EF2-9539-FC3341DB65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35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5075-908A-4F98-AC88-DB2C3DC9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4143F-9143-45AE-8C2F-9E683AD3F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5C7E9-E5DF-4585-8C62-E187D500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2F42-E598-4D89-AB61-8275768D54AA}" type="datetime1">
              <a:rPr lang="pl-PL" smtClean="0"/>
              <a:t>07.08.2022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2E249-2D24-493F-A8BF-F56CEAA2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B1263-8734-4D76-93AF-6941D7B5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34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A4CF-26EF-4999-B8BC-C17A3460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00EB1-3F59-44FC-B540-539B6F05A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63339-89A8-4E3F-B796-121F3A40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626-4E49-41D2-B542-6E105D2A3806}" type="datetime1">
              <a:rPr lang="pl-PL" smtClean="0"/>
              <a:t>07.08.2022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D397A-E92D-481E-87BD-2C76F88A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2F7F0-9561-46EF-BD75-CACE0904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58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183F0-FC9A-4559-9358-481B22E1D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BBD25-AD42-4371-BFFF-60177C97D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E49B9-9359-4AF6-BB5C-36C359F4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CD8-60EA-46E4-853B-C5C9609602B1}" type="datetime1">
              <a:rPr lang="pl-PL" smtClean="0"/>
              <a:t>07.08.2022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3C3C1-1E7F-4E21-B364-0E2074A0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3A31-BC8F-464C-832C-43AB1D57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84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C934-4E6A-4DB4-BD72-DC40C585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6D84-7994-40AC-A068-23051E2F4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AE260-AA6D-4931-9814-DB1DB0D0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3EE3-9540-4DCA-A6F6-22A1D23B9172}" type="datetime1">
              <a:rPr lang="pl-PL" smtClean="0"/>
              <a:t>07.08.2022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6D953-D230-4A7F-B398-3479073B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061B1-D568-43DB-A5ED-DBA9D0EC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37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37E0-FCC9-41A6-A12B-E9B262C4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1D87-9E11-4D37-9CD1-EC4F02758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86A75-FE3A-48E7-888F-BC4F14A2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05A-2951-409B-A7D3-9A419DF29417}" type="datetime1">
              <a:rPr lang="pl-PL" smtClean="0"/>
              <a:t>07.08.2022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64E2D-72C9-4CD8-B7A4-780673B9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BBF76-2960-4D70-871C-C3DD73A7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28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1AC9-130A-4241-BB60-55A40D5B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6412B-44C1-4102-9F70-E2FEF5FB4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CD197-95B5-45D5-8DC3-DCBDEAC32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806C3-73F8-4898-AE69-CE694288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D28-0707-403B-A14F-60AE4C436922}" type="datetime1">
              <a:rPr lang="pl-PL" smtClean="0"/>
              <a:t>07.08.2022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D42EC-D099-499D-9601-71252576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2B886-E414-4C99-97F5-AB4342B6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6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F529-4E0A-429B-B646-4BD9DB2D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FB6F2-3007-45C3-908B-88AC67E18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E1643-DA8B-486D-9BDC-450BE92B7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13F42-B5C9-4D48-BF8D-F48BE72EA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6CE468-BFBA-4058-94F5-C42AFCC07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77707-89A9-4668-A484-B0E5667D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4F11-913A-463B-B848-E33A4CE03F28}" type="datetime1">
              <a:rPr lang="pl-PL" smtClean="0"/>
              <a:t>07.08.2022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D1A9D-9851-44A4-8D79-EF0F0DC2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5E743-B399-4953-8D3F-22A94342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2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B835-C2C1-482A-8E79-71B263A5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32A52-3F46-43F2-A95E-9112753E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F7D6-83D3-4577-8174-2665F19C8B8D}" type="datetime1">
              <a:rPr lang="pl-PL" smtClean="0"/>
              <a:t>07.08.2022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CEFC1-7895-4DDE-8127-B3127731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E5A0B-9121-4F90-BA26-14E4EF8C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35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99D8D-71BB-493A-93F2-C525DA3B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229B-9642-4FBF-9329-7CD6936195CF}" type="datetime1">
              <a:rPr lang="pl-PL" smtClean="0"/>
              <a:t>07.08.2022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2E975-4EA1-4632-84B8-60BB48F4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7CE42-C02E-4BB4-B181-4C371238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25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EFCD-A1D8-42DB-8FB0-7A6F05E8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0960-7DEC-4263-800E-D72426B3A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FC3AB-13F8-47C6-BC35-AF7A7486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FEBDC-3F23-4A1D-AD2B-D093B60A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6503-178B-47E7-8A22-4935BCCFFDBC}" type="datetime1">
              <a:rPr lang="pl-PL" smtClean="0"/>
              <a:t>07.08.2022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D2E37-6822-417F-B5AE-8FC33C73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49FE6-61FA-43C7-9216-FE9536C7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38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6AB5-E4A9-4A0D-931B-FB863FA0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C74C3-0F57-4651-8983-296EAFC2A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93664-DBA1-491E-ABEB-33E6B71E5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7EF1F-C655-4AA7-B12F-744A2E27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0860-0959-41C4-991E-0402F06C2281}" type="datetime1">
              <a:rPr lang="pl-PL" smtClean="0"/>
              <a:t>07.08.2022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A4EF4-B6EC-4417-9985-8BB30A40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1F99B-B096-4AE2-A695-D233A79D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61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C9AC7-959A-483E-9FF4-9B675367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8CAAC-C0A4-4F34-9D30-C4AB3B8D6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5E13D-BA22-4E40-9E8B-B5CFBEA8F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B684F-266F-4684-A904-18CE648A89E9}" type="datetime1">
              <a:rPr lang="pl-PL" smtClean="0"/>
              <a:t>07.08.2022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0C392-BBA9-4308-838C-C70EC9C21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63AA4-480B-4CB1-A6E2-4C33DDC1A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2C35-F8FC-48AA-A28C-46BB5DA49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6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ore.com/w6hpf-mmvc2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peer-train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hyperlink" Target="https://www.facebook.com/Project-Peer-Train-10504846556717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jamboard.google.com/d/1NJ71aG5vca6km8KYy-P9prsLdIXgzUYQCxOAmXribhI/edit?usp=shar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youtu.be/7EjuP-N_yO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youtu.be/BCIxikOq73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coled.moodle.pl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erasmusplusakcjaka2.wixsite.com/eco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hyperlink" Target="https://www.facebook.com/search/top?q=ecos%3A%20eu%20-%20%E2%80%9Cre%E2%80%9Dcreaction%20developing%20competences%20of%20senio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dehure.moodlecloud.com/course/index.php?categoryid=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hyperlink" Target="https://youtu.be/8IqS2OkHPk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eOe3daa0qUyOmRS1vj7EdDCjOrJhXKb5" TargetMode="External"/><Relationship Id="rId2" Type="http://schemas.openxmlformats.org/officeDocument/2006/relationships/hyperlink" Target="https://youtube.com/playlist?list=PLeOe3daa0qUyOmRS1vj7EdDCjOrJhXK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playlist?list=PLeOe3daa0qUwVmguvH_ax-lFGKYipJF5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hyperlink" Target="https://youtu.be/N2MbBSc69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E0E74F3-AFD4-D912-6445-D857C08D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</a:rPr>
              <a:t>Flipped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</a:rPr>
              <a:t>Classroom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 for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</a:rPr>
              <a:t>Elderly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 &amp; SWOT</a:t>
            </a:r>
            <a:b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sz="2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Dr Anna Grabowska </a:t>
            </a:r>
            <a:endParaRPr lang="en-GB" sz="2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FDAC7A-2D9D-2184-832D-BB589AA33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40" y="1909179"/>
            <a:ext cx="9545318" cy="3497642"/>
          </a:xfr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E0DE51F6-58D6-D9F3-4B3C-E764753C3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5625312"/>
            <a:ext cx="2914649" cy="5711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14C7F5-2FB1-D940-6954-CBB4AB9F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1</a:t>
            </a:fld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E4B8-8558-FCBD-7FF3-26A4B8A5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8670-8F72-4319-982A-4DC7C6F5A4EF}" type="datetime1">
              <a:rPr lang="pl-PL" smtClean="0"/>
              <a:t>07.08.2022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45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8236-AE18-4B01-B0C0-3A48B02A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Introducing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PEER-TRAIN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DB4279-544F-2FE5-7999-6E7D339DE4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1609725"/>
            <a:ext cx="5961945" cy="3353594"/>
          </a:xfrm>
        </p:spPr>
      </p:pic>
      <p:pic>
        <p:nvPicPr>
          <p:cNvPr id="7" name="Content Placeholder 5">
            <a:hlinkClick r:id="rId4"/>
            <a:extLst>
              <a:ext uri="{FF2B5EF4-FFF2-40B4-BE49-F238E27FC236}">
                <a16:creationId xmlns:a16="http://schemas.microsoft.com/office/drawing/2014/main" id="{8748575C-0AD0-6C5F-10C4-5BFEB2B5C4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4" y="2789634"/>
            <a:ext cx="6266745" cy="352504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74E4E8-735B-8538-7381-420227CC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10</a:t>
            </a:fld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448DE-5957-F2F3-3790-5CC83CBA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036A-AE94-4AC6-AF0F-0F5A3515038B}" type="datetime1">
              <a:rPr lang="pl-PL" smtClean="0"/>
              <a:t>07.08.2022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9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8236-AE18-4B01-B0C0-3A48B02A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3387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evelop</a:t>
            </a:r>
            <a:r>
              <a:rPr lang="en-GB" sz="4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strengths (S), </a:t>
            </a:r>
            <a:br>
              <a:rPr lang="pl-PL" sz="4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4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minimize weaknesses (W), discover opportunities (O), prevent threats (T</a:t>
            </a:r>
            <a:r>
              <a:rPr lang="pl-PL" sz="4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br>
              <a:rPr lang="en-GB" sz="4000" dirty="0">
                <a:solidFill>
                  <a:srgbClr val="0563C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pl-PL" sz="4000" dirty="0">
              <a:latin typeface="Arial Black" panose="020B0A040201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187EE8-AC8F-1A93-6091-DF5866E24A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12937"/>
            <a:ext cx="4989601" cy="4351338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3BA374F-600C-A0F6-FB59-3886C6F161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25" y="1912937"/>
            <a:ext cx="6756187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F2A50-149D-857F-1C79-424E8903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11</a:t>
            </a:fld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66EBB-FB3B-55DE-21BF-7FBC99BD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302C-0A04-48EE-8D84-11B1C9576341}" type="datetime1">
              <a:rPr lang="pl-PL" smtClean="0"/>
              <a:t>07.08.2022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65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17E775-044D-860A-AAFA-B42E882E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365125"/>
            <a:ext cx="1194435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On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</a:rPr>
              <a:t>Sunday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</a:rPr>
              <a:t>afternoon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</a:rPr>
              <a:t>each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</a:rPr>
              <a:t>month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…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900B2-648B-EE93-E02C-41046C1E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05A-2951-409B-A7D3-9A419DF29417}" type="datetime1">
              <a:rPr lang="pl-PL" smtClean="0"/>
              <a:t>07.08.2022</a:t>
            </a:fld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89858-58D1-01D2-0100-C574FB0F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12</a:t>
            </a:fld>
            <a:endParaRPr lang="pl-PL"/>
          </a:p>
        </p:txBody>
      </p:sp>
      <p:pic>
        <p:nvPicPr>
          <p:cNvPr id="8" name="Content Placeholder 6">
            <a:hlinkClick r:id="rId2"/>
            <a:extLst>
              <a:ext uri="{FF2B5EF4-FFF2-40B4-BE49-F238E27FC236}">
                <a16:creationId xmlns:a16="http://schemas.microsoft.com/office/drawing/2014/main" id="{58C2E856-C1F5-92BF-E78E-292A091D3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29406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A51B-4F55-4EDD-B213-9C49AE869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93838"/>
            <a:ext cx="12192000" cy="23876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THANK YOU FOR YOUR ATTENTION</a:t>
            </a:r>
            <a:b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pl-PL" sz="2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pl-PL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87C63-E018-4567-80AE-EE92CB316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4050" y="4448175"/>
            <a:ext cx="4933950" cy="1287462"/>
          </a:xfrm>
        </p:spPr>
        <p:txBody>
          <a:bodyPr/>
          <a:lstStyle/>
          <a:p>
            <a:r>
              <a:rPr lang="pl-PL" b="1" i="1" dirty="0">
                <a:solidFill>
                  <a:schemeClr val="bg1"/>
                </a:solidFill>
              </a:rPr>
              <a:t>Dr inż. Anna Grabowska</a:t>
            </a:r>
          </a:p>
          <a:p>
            <a:r>
              <a:rPr lang="pl-PL" b="1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anka.grabowska@gmail.com</a:t>
            </a:r>
            <a:endParaRPr lang="pl-PL" b="1" i="1" dirty="0">
              <a:solidFill>
                <a:schemeClr val="bg1"/>
              </a:solidFill>
            </a:endParaRPr>
          </a:p>
          <a:p>
            <a:endParaRPr lang="pl-PL" b="1" i="1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AA335B3B-9780-7A51-7210-D929E9A80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26" y="3507581"/>
            <a:ext cx="3980731" cy="28003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EF208-72B0-808E-FFED-748F110D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13</a:t>
            </a:fld>
            <a:endParaRPr lang="pl-PL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185B0E-C19D-802E-A30C-EAF9BBC7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BC24-8CD9-4EC5-AB46-742609523571}" type="datetime1">
              <a:rPr lang="pl-PL" smtClean="0"/>
              <a:t>07.08.2022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63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3FBA-32BD-6C3E-D144-378E5173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Agenda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859C0-8E61-689A-002E-A78FA46F2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1390650"/>
            <a:ext cx="11877674" cy="48339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Flipped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Classroom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what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all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about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(3)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Flipped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Classroom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 Erasmus+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CoLED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and ECOS (4, 5)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Sharing</a:t>
            </a:r>
            <a:r>
              <a:rPr lang="en-GB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Resources in </a:t>
            </a:r>
            <a:r>
              <a:rPr lang="en-GB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MoodleCloud</a:t>
            </a:r>
            <a:r>
              <a:rPr lang="pl-PL" sz="36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(6)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Collecting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Digital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Storytelling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 YouTube (7, 8)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Case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study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- </a:t>
            </a:r>
            <a:r>
              <a:rPr lang="en-GB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How to create digital stories using archives?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(9)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Introducing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Erasmus+ PEER-TRAIN (10)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Let’s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try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SWOT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analysis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of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Flipped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Classroom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for </a:t>
            </a:r>
            <a:r>
              <a:rPr lang="pl-PL" sz="3600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elderly</a:t>
            </a:r>
            <a:r>
              <a:rPr lang="pl-PL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(11)</a:t>
            </a:r>
          </a:p>
          <a:p>
            <a:pPr marL="742950" indent="-742950">
              <a:buFont typeface="+mj-lt"/>
              <a:buAutoNum type="arabicPeriod"/>
            </a:pPr>
            <a:endParaRPr lang="pl-PL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pl-PL" sz="36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36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l-PL" sz="3600" b="1" dirty="0">
              <a:latin typeface="Arial Narrow" panose="020B0606020202030204" pitchFamily="34" charset="0"/>
            </a:endParaRPr>
          </a:p>
          <a:p>
            <a:endParaRPr lang="pl-PL" sz="3900" b="1" dirty="0">
              <a:latin typeface="Arial Narrow" panose="020B0606020202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AB111-6818-C5ED-4C4F-578CED1B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2</a:t>
            </a:fld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64265-DFAA-E349-6439-C392AB75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101E-2353-49A1-9D73-EC2D58157645}" type="datetime1">
              <a:rPr lang="pl-PL" smtClean="0"/>
              <a:t>07.08.2022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757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2773-3396-40CA-AC23-8158B543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DAAF5455-5A12-E182-EC47-85DF57467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94" y="1544638"/>
            <a:ext cx="9217411" cy="509111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6DE95-DC42-0F9C-7A3B-81807F7C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3</a:t>
            </a:fld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14CD6-C987-1741-D880-4A985EDA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ED55-411F-4B35-B4C5-592DEE217F3D}" type="datetime1">
              <a:rPr lang="pl-PL" smtClean="0"/>
              <a:t>07.08.2022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35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8525-6AE2-4F17-8A40-F1E852D2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Flipped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Erasmus+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CoLED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(2018-2020)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D475F-790D-47E0-AF44-B24614E97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434" y="1873250"/>
            <a:ext cx="5376289" cy="4351338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the case of a flipped classroom, materials are recorded in advance and can be viewed at any time before meeting with the teacher.</a:t>
            </a:r>
            <a:endParaRPr lang="pl-PL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Meetings (F2F, online) are used only for discussion on specific topics, checking knowledge, </a:t>
            </a:r>
            <a:r>
              <a:rPr lang="pl-PL" sz="3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improving</a:t>
            </a:r>
            <a:r>
              <a:rPr lang="pl-PL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skills, etc.</a:t>
            </a:r>
            <a:endParaRPr lang="pl-PL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Content Placeholder 11">
            <a:hlinkClick r:id="rId2"/>
            <a:extLst>
              <a:ext uri="{FF2B5EF4-FFF2-40B4-BE49-F238E27FC236}">
                <a16:creationId xmlns:a16="http://schemas.microsoft.com/office/drawing/2014/main" id="{2DBBDD79-C024-4B94-8197-EB111D4E03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23" y="1873250"/>
            <a:ext cx="6398843" cy="388691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A5CA2F-ACC7-13A5-0BAA-9D728043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4</a:t>
            </a:fld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E0C22-4097-3D83-C1DE-5C15F7F3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1C6C-DD78-4119-BF84-621E9FE8F24D}" type="datetime1">
              <a:rPr lang="pl-PL" smtClean="0"/>
              <a:t>07.08.2022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36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E0E74F3-AFD4-D912-6445-D857C08D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Flipped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Erasmus+ ECOS  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Content Placeholder 7">
            <a:hlinkClick r:id="rId2"/>
            <a:extLst>
              <a:ext uri="{FF2B5EF4-FFF2-40B4-BE49-F238E27FC236}">
                <a16:creationId xmlns:a16="http://schemas.microsoft.com/office/drawing/2014/main" id="{B4473766-4791-6EBF-B48E-1AF39FA36B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030504" cy="4351338"/>
          </a:xfrm>
        </p:spPr>
      </p:pic>
      <p:pic>
        <p:nvPicPr>
          <p:cNvPr id="9" name="Content Placeholder 28">
            <a:hlinkClick r:id="rId4"/>
            <a:extLst>
              <a:ext uri="{FF2B5EF4-FFF2-40B4-BE49-F238E27FC236}">
                <a16:creationId xmlns:a16="http://schemas.microsoft.com/office/drawing/2014/main" id="{2BB4D0A5-E470-F313-7597-903A7DDB51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60" y="1825625"/>
            <a:ext cx="4187329" cy="435133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FFBC82-71EC-D2F3-08A1-67F5DAC8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5</a:t>
            </a:fld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3FA1E-76FA-ABD4-C8D0-3F7FB985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8620-426A-4266-825F-9C310A068294}" type="datetime1">
              <a:rPr lang="pl-PL" smtClean="0"/>
              <a:t>07.08.2022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09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8E3D-B2DB-432C-9BBF-E41BE281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317500"/>
            <a:ext cx="11772899" cy="1325563"/>
          </a:xfrm>
        </p:spPr>
        <p:txBody>
          <a:bodyPr>
            <a:norm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Collecting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MoodleCloud</a:t>
            </a: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Content Placeholder 14">
            <a:hlinkClick r:id="rId2"/>
            <a:extLst>
              <a:ext uri="{FF2B5EF4-FFF2-40B4-BE49-F238E27FC236}">
                <a16:creationId xmlns:a16="http://schemas.microsoft.com/office/drawing/2014/main" id="{6CB834F9-8C62-41BD-83F5-E4C31BC698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2228629"/>
            <a:ext cx="5181600" cy="3424719"/>
          </a:xfrm>
        </p:spPr>
      </p:pic>
      <p:pic>
        <p:nvPicPr>
          <p:cNvPr id="10" name="Content Placeholder 9">
            <a:hlinkClick r:id="rId4"/>
            <a:extLst>
              <a:ext uri="{FF2B5EF4-FFF2-40B4-BE49-F238E27FC236}">
                <a16:creationId xmlns:a16="http://schemas.microsoft.com/office/drawing/2014/main" id="{714A4304-AFC4-41F7-8600-68EE2423F7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36" y="2181004"/>
            <a:ext cx="6088389" cy="342471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39E983-2475-BFED-DE07-9817B394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6</a:t>
            </a:fld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2BE3D-4E57-748D-DB2E-310F445C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371F-7E6A-419B-B845-CEF46C79D2C9}" type="datetime1">
              <a:rPr lang="pl-PL" smtClean="0"/>
              <a:t>07.08.2022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19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8869-4B08-46E0-9B6A-9D8E59AA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Collecting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</a:t>
            </a:r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Storytelling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YouTube (U3A)</a:t>
            </a:r>
            <a:endParaRPr lang="pl-PL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Content Placeholder 7">
            <a:hlinkClick r:id="rId3"/>
            <a:extLst>
              <a:ext uri="{FF2B5EF4-FFF2-40B4-BE49-F238E27FC236}">
                <a16:creationId xmlns:a16="http://schemas.microsoft.com/office/drawing/2014/main" id="{96D28B20-9190-4527-A9AB-58B08E459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1769987"/>
            <a:ext cx="6248400" cy="46764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474F1-13AF-688C-B508-00D9382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092B-8B65-4692-A160-3135326DC59C}" type="datetime1">
              <a:rPr lang="pl-PL" smtClean="0"/>
              <a:t>07.08.2022</a:t>
            </a:fld>
            <a:endParaRPr lang="pl-P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3058CB-7F0B-0078-437E-46267B01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44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8236-AE18-4B01-B0C0-3A48B02A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Collecting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Stories</a:t>
            </a: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b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dirty="0">
                <a:solidFill>
                  <a:schemeClr val="bg1"/>
                </a:solidFill>
                <a:latin typeface="Arial Black" panose="020B0A04020102020204" pitchFamily="34" charset="0"/>
              </a:rPr>
              <a:t>in YouTube (ECOS)</a:t>
            </a:r>
          </a:p>
        </p:txBody>
      </p:sp>
      <p:pic>
        <p:nvPicPr>
          <p:cNvPr id="10" name="Content Placeholder 9">
            <a:hlinkClick r:id="rId2"/>
            <a:extLst>
              <a:ext uri="{FF2B5EF4-FFF2-40B4-BE49-F238E27FC236}">
                <a16:creationId xmlns:a16="http://schemas.microsoft.com/office/drawing/2014/main" id="{3C5A4BA0-2B75-D43A-6CB5-9DAE5433E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12" y="1825625"/>
            <a:ext cx="10244575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0B9F59-5762-CD3F-01A6-2AD0583F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8</a:t>
            </a:fld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8D140-2E45-0DB9-C7D5-E1430460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E957-8AEE-47A2-8D31-1CAE66ADA03E}" type="datetime1">
              <a:rPr lang="pl-PL" smtClean="0"/>
              <a:t>07.08.2022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93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180D-C6FA-46B0-8829-2DFAE6BD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create digital stories </a:t>
            </a:r>
            <a:br>
              <a:rPr lang="pl-PL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archives?</a:t>
            </a:r>
            <a:br>
              <a:rPr lang="pl-PL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pl-PL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6152-750A-46E6-AC9E-715CD3CD0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258425" cy="5032375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digital story based on archival materials should be based on a consistent selection of elements that illustrate the theme and a narrative linking the selected objects.</a:t>
            </a:r>
            <a:endParaRPr lang="pl-PL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Like every story, it should have an introduction, development, ending, and accents.</a:t>
            </a:r>
            <a:endParaRPr lang="pl-PL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way of presenting digital history should be appropriately matched to the topic, selected archival materials and their type.</a:t>
            </a:r>
            <a:endParaRPr lang="pl-PL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graphic design and background music should emphasize the character of the whole.</a:t>
            </a:r>
            <a:endParaRPr lang="pl-PL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C5F1B4-A1F1-449D-A0A7-002057873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" y="0"/>
            <a:ext cx="406400" cy="406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4288B-1E73-B50A-CCD1-0432863B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C35-F8FC-48AA-A28C-46BB5DA4927C}" type="slidenum">
              <a:rPr lang="pl-PL" smtClean="0"/>
              <a:t>9</a:t>
            </a:fld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42AFB-9788-4934-79C9-3129D350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848F-ABD3-4826-968A-7ED1BD46C2D5}" type="datetime1">
              <a:rPr lang="pl-PL" smtClean="0"/>
              <a:t>07.08.2022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9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342</Words>
  <Application>Microsoft Office PowerPoint</Application>
  <PresentationFormat>Widescreen</PresentationFormat>
  <Paragraphs>58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Office Theme</vt:lpstr>
      <vt:lpstr>Flipped Classroom for Elderly &amp; SWOT Dr Anna Grabowska </vt:lpstr>
      <vt:lpstr>Agenda</vt:lpstr>
      <vt:lpstr>What is all about</vt:lpstr>
      <vt:lpstr>Flipped Classroom  in Erasmus+ CoLED (2018-2020)</vt:lpstr>
      <vt:lpstr>Flipped Classroom in Erasmus+ ECOS  </vt:lpstr>
      <vt:lpstr>Collecting Resources in MoodleCloud</vt:lpstr>
      <vt:lpstr>Collecting Digital Storytelling  in YouTube (U3A)</vt:lpstr>
      <vt:lpstr>Collecting Digital Stories  in YouTube (ECOS)</vt:lpstr>
      <vt:lpstr> How to create digital stories  using archives? </vt:lpstr>
      <vt:lpstr>Introducing PEER-TRAIN</vt:lpstr>
      <vt:lpstr>Develop strengths (S),  minimize weaknesses (W), discover opportunities (O), prevent threats (T) </vt:lpstr>
      <vt:lpstr>On Sunday afternoon each month…</vt:lpstr>
      <vt:lpstr>THANK YOU FOR YOUR ATTENTION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Grudzień 1970, 1980- powrót do przeszłości</dc:title>
  <dc:creator>Anna Grabowska</dc:creator>
  <cp:lastModifiedBy>Anna Grabowska</cp:lastModifiedBy>
  <cp:revision>59</cp:revision>
  <dcterms:created xsi:type="dcterms:W3CDTF">2021-11-27T06:09:38Z</dcterms:created>
  <dcterms:modified xsi:type="dcterms:W3CDTF">2022-08-07T17:55:43Z</dcterms:modified>
</cp:coreProperties>
</file>