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D084A-E72B-48A1-97C9-6DEB6AB0FDDF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1BABE-9D4B-4B1E-9FC0-B46090A0B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4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79E2B73-A305-4078-9334-1238B87E27D1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7C08-E86C-41A6-BDBB-F0DA9CDDD41A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69CE-C9F1-4F7E-A51D-59F877DE3C06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FB8-A79A-4DE2-903C-2F639E42D96B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167E-A0C0-4A66-95EC-EEE3B509B520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2F29-BD7F-45DA-9D45-B9E7D3FA8E69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182F-0426-4138-9127-746C094EE918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B43-0811-4AE0-9295-A8961B9D862F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988D-FFF3-4EB4-B053-D80649EEF484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DC24-C4AE-476A-B3F3-2324E138F7CB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820F-4511-464D-BFE1-4F619ABA2F3D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81AE0-A733-4686-9B5B-52F214F54978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1DE6-D004-4751-B2A7-0F5CF0583700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AEE-26A5-47E8-B868-DC06AFCB2EA8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C0E9-8DF4-4F56-B66A-7F1D147FE1AA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51CC-81F4-4D02-9D2C-311E369BE31A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1A8C-9781-46A1-8990-B301A3E1AD15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9C3B0-BA71-4D85-A5E7-ACFC781D5910}" type="datetime1">
              <a:rPr lang="en-US" smtClean="0"/>
              <a:t>9/5/2022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Dr Anna Grabowska, Polski MoodleMoot 2022, 12-13 września 2022, Hotel Ostaniec, Podlesice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ehure.moodlecloud.com/?redirect=0" TargetMode="External"/><Relationship Id="rId3" Type="http://schemas.openxmlformats.org/officeDocument/2006/relationships/hyperlink" Target="https://peer-train.org/" TargetMode="External"/><Relationship Id="rId7" Type="http://schemas.openxmlformats.org/officeDocument/2006/relationships/hyperlink" Target="https://youtu.be/krONVg5Z83M" TargetMode="External"/><Relationship Id="rId2" Type="http://schemas.openxmlformats.org/officeDocument/2006/relationships/hyperlink" Target="https://moodlecloud.com/app/en/logi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kf_XGZrAGvI" TargetMode="External"/><Relationship Id="rId5" Type="http://schemas.openxmlformats.org/officeDocument/2006/relationships/hyperlink" Target="https://youtu.be/bzlkdRcFngA" TargetMode="External"/><Relationship Id="rId4" Type="http://schemas.openxmlformats.org/officeDocument/2006/relationships/hyperlink" Target="https://festiwalswiatla.hs3.p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5318-A6E1-B704-30B0-A0B905D43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8425"/>
            <a:ext cx="12192000" cy="2387600"/>
          </a:xfrm>
        </p:spPr>
        <p:txBody>
          <a:bodyPr>
            <a:normAutofit/>
          </a:bodyPr>
          <a:lstStyle/>
          <a:p>
            <a:pPr algn="ctr"/>
            <a:r>
              <a:rPr lang="en-GB" sz="4000" b="1" i="0" dirty="0" err="1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2"/>
              </a:rPr>
              <a:t>MoodleCloud</a:t>
            </a:r>
            <a:r>
              <a:rPr lang="pl-PL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</a:rPr>
              <a:t> &amp; </a:t>
            </a:r>
            <a:r>
              <a:rPr lang="pl-PL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3"/>
              </a:rPr>
              <a:t>PEER-TRAIN</a:t>
            </a:r>
            <a:r>
              <a:rPr lang="en-GB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</a:rPr>
              <a:t> </a:t>
            </a:r>
            <a:br>
              <a:rPr lang="pl-PL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</a:rPr>
            </a:br>
            <a:r>
              <a:rPr lang="en-GB" sz="4000" b="1" i="0" dirty="0" err="1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4"/>
              </a:rPr>
              <a:t>na</a:t>
            </a:r>
            <a:r>
              <a:rPr lang="en-GB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4"/>
              </a:rPr>
              <a:t> </a:t>
            </a:r>
            <a:r>
              <a:rPr lang="en-GB" sz="4000" b="1" i="0" dirty="0" err="1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4"/>
              </a:rPr>
              <a:t>Festiwalu</a:t>
            </a:r>
            <a:r>
              <a:rPr lang="en-GB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4"/>
              </a:rPr>
              <a:t> </a:t>
            </a:r>
            <a:r>
              <a:rPr lang="en-GB" sz="4000" b="1" i="0" dirty="0" err="1">
                <a:solidFill>
                  <a:srgbClr val="495057"/>
                </a:solidFill>
                <a:effectLst/>
                <a:latin typeface="Arial Black" panose="020B0A04020102020204" pitchFamily="34" charset="0"/>
                <a:hlinkClick r:id="rId4"/>
              </a:rPr>
              <a:t>Światła</a:t>
            </a:r>
            <a:br>
              <a:rPr lang="en-GB" sz="4000" b="1" i="0" dirty="0">
                <a:solidFill>
                  <a:srgbClr val="495057"/>
                </a:solidFill>
                <a:effectLst/>
                <a:latin typeface="Arial Black" panose="020B0A04020102020204" pitchFamily="34" charset="0"/>
              </a:rPr>
            </a:br>
            <a:endParaRPr lang="en-GB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12DE5-E439-2CE2-5223-BA1B2E698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5474" y="2247900"/>
            <a:ext cx="9886951" cy="3514725"/>
          </a:xfrm>
        </p:spPr>
        <p:txBody>
          <a:bodyPr>
            <a:noAutofit/>
          </a:bodyPr>
          <a:lstStyle/>
          <a:p>
            <a:pPr algn="ctr"/>
            <a:r>
              <a:rPr lang="en-GB" b="0" i="0" u="none" strike="noStrike" dirty="0" err="1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4"/>
              </a:rPr>
              <a:t>Festiwal</a:t>
            </a: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4"/>
              </a:rPr>
              <a:t> </a:t>
            </a:r>
            <a:r>
              <a:rPr lang="en-GB" b="0" i="0" u="none" strike="noStrike" dirty="0" err="1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4"/>
              </a:rPr>
              <a:t>Światła</a:t>
            </a: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4"/>
              </a:rPr>
              <a:t> 2023 </a:t>
            </a:r>
            <a:br>
              <a:rPr lang="en-GB" dirty="0">
                <a:latin typeface="Arial Black" panose="020B0A04020102020204" pitchFamily="34" charset="0"/>
              </a:rPr>
            </a:br>
            <a:r>
              <a:rPr lang="en-GB" b="0" i="0" u="none" strike="noStrike" dirty="0" err="1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5"/>
              </a:rPr>
              <a:t>Festiwal</a:t>
            </a: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5"/>
              </a:rPr>
              <a:t> </a:t>
            </a:r>
            <a:r>
              <a:rPr lang="en-GB" b="0" i="0" u="none" strike="noStrike" dirty="0" err="1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5"/>
              </a:rPr>
              <a:t>Światła</a:t>
            </a: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5"/>
              </a:rPr>
              <a:t> 2022</a:t>
            </a:r>
            <a:r>
              <a:rPr lang="en-GB" b="0" i="0" dirty="0">
                <a:solidFill>
                  <a:srgbClr val="495057"/>
                </a:solidFill>
                <a:effectLst/>
                <a:latin typeface="Arial Black" panose="020B0A04020102020204" pitchFamily="34" charset="0"/>
              </a:rPr>
              <a:t> </a:t>
            </a:r>
            <a:br>
              <a:rPr lang="en-GB" dirty="0">
                <a:latin typeface="Arial Black" panose="020B0A04020102020204" pitchFamily="34" charset="0"/>
              </a:rPr>
            </a:br>
            <a:br>
              <a:rPr lang="en-GB" dirty="0">
                <a:latin typeface="Arial Black" panose="020B0A04020102020204" pitchFamily="34" charset="0"/>
              </a:rPr>
            </a:b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6"/>
              </a:rPr>
              <a:t>Moodle Tutorial | Setting up your Moodle Cloud Site</a:t>
            </a:r>
            <a:br>
              <a:rPr lang="en-GB" dirty="0">
                <a:latin typeface="Arial Black" panose="020B0A04020102020204" pitchFamily="34" charset="0"/>
              </a:rPr>
            </a:br>
            <a:r>
              <a:rPr lang="en-GB" b="0" i="0" u="none" strike="noStrike" dirty="0" err="1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7"/>
              </a:rPr>
              <a:t>MoodleCloud</a:t>
            </a: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7"/>
              </a:rPr>
              <a:t> | Getting Started | Site Admin</a:t>
            </a:r>
            <a:br>
              <a:rPr lang="en-GB" dirty="0">
                <a:latin typeface="Arial Black" panose="020B0A04020102020204" pitchFamily="34" charset="0"/>
              </a:rPr>
            </a:br>
            <a:br>
              <a:rPr lang="en-GB" dirty="0">
                <a:latin typeface="Arial Black" panose="020B0A04020102020204" pitchFamily="34" charset="0"/>
              </a:rPr>
            </a:b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8"/>
              </a:rPr>
              <a:t>Development of Human Resources</a:t>
            </a:r>
            <a:r>
              <a:rPr lang="pl-PL" dirty="0">
                <a:solidFill>
                  <a:srgbClr val="EC7F13"/>
                </a:solidFill>
                <a:latin typeface="Arial Black" panose="020B0A04020102020204" pitchFamily="34" charset="0"/>
              </a:rPr>
              <a:t> (20.07.2017)</a:t>
            </a:r>
            <a:br>
              <a:rPr lang="en-GB" dirty="0">
                <a:latin typeface="Arial Black" panose="020B0A04020102020204" pitchFamily="34" charset="0"/>
              </a:rPr>
            </a:br>
            <a:r>
              <a:rPr lang="en-GB" b="0" i="0" u="none" strike="noStrike" dirty="0">
                <a:solidFill>
                  <a:srgbClr val="EC7F13"/>
                </a:solidFill>
                <a:effectLst/>
                <a:latin typeface="Arial Black" panose="020B0A04020102020204" pitchFamily="34" charset="0"/>
                <a:hlinkClick r:id="rId2"/>
              </a:rPr>
              <a:t>Try for free for 45 days</a:t>
            </a:r>
            <a:br>
              <a:rPr lang="en-GB" dirty="0">
                <a:latin typeface="Arial Black" panose="020B0A04020102020204" pitchFamily="34" charset="0"/>
              </a:rPr>
            </a:b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DE177-C3F0-92CF-6E41-871DB8E7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1200" y="5905500"/>
            <a:ext cx="10210799" cy="542926"/>
          </a:xfrm>
        </p:spPr>
        <p:txBody>
          <a:bodyPr/>
          <a:lstStyle/>
          <a:p>
            <a:pPr algn="ctr"/>
            <a:r>
              <a:rPr lang="pl-PL" sz="1200" b="1" dirty="0">
                <a:latin typeface="Arial Black" panose="020B0A04020102020204" pitchFamily="34" charset="0"/>
              </a:rPr>
              <a:t>Dr Anna Grabowska</a:t>
            </a:r>
          </a:p>
          <a:p>
            <a:pPr algn="ctr"/>
            <a:r>
              <a:rPr lang="pl-PL" sz="1200" b="1" dirty="0">
                <a:latin typeface="Arial Black" panose="020B0A04020102020204" pitchFamily="34" charset="0"/>
              </a:rPr>
              <a:t>Polski </a:t>
            </a:r>
            <a:r>
              <a:rPr lang="pl-PL" sz="1200" b="1" dirty="0" err="1">
                <a:latin typeface="Arial Black" panose="020B0A04020102020204" pitchFamily="34" charset="0"/>
              </a:rPr>
              <a:t>MoodleMoot</a:t>
            </a:r>
            <a:r>
              <a:rPr lang="pl-PL" sz="1200" b="1" dirty="0">
                <a:latin typeface="Arial Black" panose="020B0A04020102020204" pitchFamily="34" charset="0"/>
              </a:rPr>
              <a:t> 2022, 12-13 września 2022, Hotel Ostaniec, Podlesice</a:t>
            </a:r>
            <a:endParaRPr lang="en-US" sz="1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739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18</TotalTime>
  <Words>66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Tw Cen MT</vt:lpstr>
      <vt:lpstr>Circuit</vt:lpstr>
      <vt:lpstr>MoodleCloud &amp; PEER-TRAIN  na Festiwalu Światła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MoodleCloud na Festiwalu Światła  Anna Grabowska</dc:title>
  <dc:creator>Anna Grabowska</dc:creator>
  <cp:lastModifiedBy>Anna Grabowska</cp:lastModifiedBy>
  <cp:revision>3</cp:revision>
  <dcterms:created xsi:type="dcterms:W3CDTF">2022-08-28T10:56:38Z</dcterms:created>
  <dcterms:modified xsi:type="dcterms:W3CDTF">2022-09-05T08:54:17Z</dcterms:modified>
</cp:coreProperties>
</file>