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9"/>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Lst>
  <p:sldSz cx="12192000" cy="6858000"/>
  <p:notesSz cx="6761163" cy="9942513"/>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32" roundtripDataSignature="AMtx7mhXbERIw98C/yZkkgny54IisBsC+g=="/>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3" d="100"/>
          <a:sy n="63" d="100"/>
        </p:scale>
        <p:origin x="780" y="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customschemas.google.com/relationships/presentationmetadata" Target="metadata"/><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5" Type="http://schemas.openxmlformats.org/officeDocument/2006/relationships/theme" Target="theme/theme1.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29837" cy="498852"/>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29761" y="0"/>
            <a:ext cx="2929837" cy="498852"/>
          </a:xfrm>
          <a:prstGeom prst="rect">
            <a:avLst/>
          </a:prstGeom>
          <a:noFill/>
          <a:ln>
            <a:noFill/>
          </a:ln>
        </p:spPr>
        <p:txBody>
          <a:bodyPr spcFirstLastPara="1" wrap="square" lIns="91425" tIns="45700" rIns="91425" bIns="45700" anchor="t" anchorCtr="0">
            <a:noAutofit/>
          </a:bodyPr>
          <a:lstStyle>
            <a:lvl1pPr marR="0" lvl="0" algn="r"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398463" y="1243013"/>
            <a:ext cx="5964237" cy="3355975"/>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76117" y="4784835"/>
            <a:ext cx="5408930" cy="3914864"/>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L="914400" marR="0" lvl="1"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2pPr>
            <a:lvl3pPr marL="1371600" marR="0" lvl="2"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3pPr>
            <a:lvl4pPr marL="1828800" marR="0" lvl="3"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4pPr>
            <a:lvl5pPr marL="2286000" marR="0" lvl="4"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9443662"/>
            <a:ext cx="2929837" cy="498851"/>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29761" y="9443662"/>
            <a:ext cx="2929837" cy="498851"/>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sk-SK" sz="1200" b="0" i="0" u="none" strike="noStrike" cap="none">
                <a:solidFill>
                  <a:schemeClr val="dk1"/>
                </a:solidFill>
                <a:latin typeface="Calibri"/>
                <a:ea typeface="Calibri"/>
                <a:cs typeface="Calibri"/>
                <a:sym typeface="Calibri"/>
              </a:rPr>
              <a:t>‹#›</a:t>
            </a:fld>
            <a:endParaRPr sz="1200" b="0" i="0" u="none" strike="noStrike" cap="none">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1"/>
        <p:cNvGrpSpPr/>
        <p:nvPr/>
      </p:nvGrpSpPr>
      <p:grpSpPr>
        <a:xfrm>
          <a:off x="0" y="0"/>
          <a:ext cx="0" cy="0"/>
          <a:chOff x="0" y="0"/>
          <a:chExt cx="0" cy="0"/>
        </a:xfrm>
      </p:grpSpPr>
      <p:sp>
        <p:nvSpPr>
          <p:cNvPr id="102" name="Google Shape;102;p1:notes"/>
          <p:cNvSpPr txBox="1">
            <a:spLocks noGrp="1"/>
          </p:cNvSpPr>
          <p:nvPr>
            <p:ph type="body" idx="1"/>
          </p:nvPr>
        </p:nvSpPr>
        <p:spPr>
          <a:xfrm>
            <a:off x="676117" y="4784835"/>
            <a:ext cx="5408930" cy="3914864"/>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03" name="Google Shape;103;p1:notes"/>
          <p:cNvSpPr>
            <a:spLocks noGrp="1" noRot="1" noChangeAspect="1"/>
          </p:cNvSpPr>
          <p:nvPr>
            <p:ph type="sldImg" idx="2"/>
          </p:nvPr>
        </p:nvSpPr>
        <p:spPr>
          <a:xfrm>
            <a:off x="398463" y="1243013"/>
            <a:ext cx="5964237" cy="3355975"/>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3"/>
        <p:cNvGrpSpPr/>
        <p:nvPr/>
      </p:nvGrpSpPr>
      <p:grpSpPr>
        <a:xfrm>
          <a:off x="0" y="0"/>
          <a:ext cx="0" cy="0"/>
          <a:chOff x="0" y="0"/>
          <a:chExt cx="0" cy="0"/>
        </a:xfrm>
      </p:grpSpPr>
      <p:sp>
        <p:nvSpPr>
          <p:cNvPr id="244" name="Google Shape;244;p10:notes"/>
          <p:cNvSpPr txBox="1">
            <a:spLocks noGrp="1"/>
          </p:cNvSpPr>
          <p:nvPr>
            <p:ph type="body" idx="1"/>
          </p:nvPr>
        </p:nvSpPr>
        <p:spPr>
          <a:xfrm>
            <a:off x="676117" y="4784835"/>
            <a:ext cx="5408930" cy="3914864"/>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45" name="Google Shape;245;p10:notes"/>
          <p:cNvSpPr>
            <a:spLocks noGrp="1" noRot="1" noChangeAspect="1"/>
          </p:cNvSpPr>
          <p:nvPr>
            <p:ph type="sldImg" idx="2"/>
          </p:nvPr>
        </p:nvSpPr>
        <p:spPr>
          <a:xfrm>
            <a:off x="398463" y="1243013"/>
            <a:ext cx="5964237" cy="3355975"/>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9"/>
        <p:cNvGrpSpPr/>
        <p:nvPr/>
      </p:nvGrpSpPr>
      <p:grpSpPr>
        <a:xfrm>
          <a:off x="0" y="0"/>
          <a:ext cx="0" cy="0"/>
          <a:chOff x="0" y="0"/>
          <a:chExt cx="0" cy="0"/>
        </a:xfrm>
      </p:grpSpPr>
      <p:sp>
        <p:nvSpPr>
          <p:cNvPr id="250" name="Google Shape;250;p11:notes"/>
          <p:cNvSpPr txBox="1">
            <a:spLocks noGrp="1"/>
          </p:cNvSpPr>
          <p:nvPr>
            <p:ph type="body" idx="1"/>
          </p:nvPr>
        </p:nvSpPr>
        <p:spPr>
          <a:xfrm>
            <a:off x="676117" y="4784835"/>
            <a:ext cx="5408930" cy="3914864"/>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51" name="Google Shape;251;p11:notes"/>
          <p:cNvSpPr>
            <a:spLocks noGrp="1" noRot="1" noChangeAspect="1"/>
          </p:cNvSpPr>
          <p:nvPr>
            <p:ph type="sldImg" idx="2"/>
          </p:nvPr>
        </p:nvSpPr>
        <p:spPr>
          <a:xfrm>
            <a:off x="398463" y="1243013"/>
            <a:ext cx="5964237" cy="3355975"/>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5"/>
        <p:cNvGrpSpPr/>
        <p:nvPr/>
      </p:nvGrpSpPr>
      <p:grpSpPr>
        <a:xfrm>
          <a:off x="0" y="0"/>
          <a:ext cx="0" cy="0"/>
          <a:chOff x="0" y="0"/>
          <a:chExt cx="0" cy="0"/>
        </a:xfrm>
      </p:grpSpPr>
      <p:sp>
        <p:nvSpPr>
          <p:cNvPr id="256" name="Google Shape;256;p12:notes"/>
          <p:cNvSpPr txBox="1">
            <a:spLocks noGrp="1"/>
          </p:cNvSpPr>
          <p:nvPr>
            <p:ph type="body" idx="1"/>
          </p:nvPr>
        </p:nvSpPr>
        <p:spPr>
          <a:xfrm>
            <a:off x="676117" y="4784835"/>
            <a:ext cx="5408930" cy="3914864"/>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57" name="Google Shape;257;p12:notes"/>
          <p:cNvSpPr>
            <a:spLocks noGrp="1" noRot="1" noChangeAspect="1"/>
          </p:cNvSpPr>
          <p:nvPr>
            <p:ph type="sldImg" idx="2"/>
          </p:nvPr>
        </p:nvSpPr>
        <p:spPr>
          <a:xfrm>
            <a:off x="398463" y="1243013"/>
            <a:ext cx="5964237" cy="3355975"/>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1"/>
        <p:cNvGrpSpPr/>
        <p:nvPr/>
      </p:nvGrpSpPr>
      <p:grpSpPr>
        <a:xfrm>
          <a:off x="0" y="0"/>
          <a:ext cx="0" cy="0"/>
          <a:chOff x="0" y="0"/>
          <a:chExt cx="0" cy="0"/>
        </a:xfrm>
      </p:grpSpPr>
      <p:sp>
        <p:nvSpPr>
          <p:cNvPr id="262" name="Google Shape;262;p13:notes"/>
          <p:cNvSpPr txBox="1">
            <a:spLocks noGrp="1"/>
          </p:cNvSpPr>
          <p:nvPr>
            <p:ph type="body" idx="1"/>
          </p:nvPr>
        </p:nvSpPr>
        <p:spPr>
          <a:xfrm>
            <a:off x="676117" y="4784835"/>
            <a:ext cx="5408930" cy="3914864"/>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63" name="Google Shape;263;p13:notes"/>
          <p:cNvSpPr>
            <a:spLocks noGrp="1" noRot="1" noChangeAspect="1"/>
          </p:cNvSpPr>
          <p:nvPr>
            <p:ph type="sldImg" idx="2"/>
          </p:nvPr>
        </p:nvSpPr>
        <p:spPr>
          <a:xfrm>
            <a:off x="398463" y="1243013"/>
            <a:ext cx="5964237" cy="3355975"/>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7"/>
        <p:cNvGrpSpPr/>
        <p:nvPr/>
      </p:nvGrpSpPr>
      <p:grpSpPr>
        <a:xfrm>
          <a:off x="0" y="0"/>
          <a:ext cx="0" cy="0"/>
          <a:chOff x="0" y="0"/>
          <a:chExt cx="0" cy="0"/>
        </a:xfrm>
      </p:grpSpPr>
      <p:sp>
        <p:nvSpPr>
          <p:cNvPr id="268" name="Google Shape;268;p14:notes"/>
          <p:cNvSpPr txBox="1">
            <a:spLocks noGrp="1"/>
          </p:cNvSpPr>
          <p:nvPr>
            <p:ph type="body" idx="1"/>
          </p:nvPr>
        </p:nvSpPr>
        <p:spPr>
          <a:xfrm>
            <a:off x="676117" y="4784835"/>
            <a:ext cx="5408930" cy="3914864"/>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69" name="Google Shape;269;p14:notes"/>
          <p:cNvSpPr>
            <a:spLocks noGrp="1" noRot="1" noChangeAspect="1"/>
          </p:cNvSpPr>
          <p:nvPr>
            <p:ph type="sldImg" idx="2"/>
          </p:nvPr>
        </p:nvSpPr>
        <p:spPr>
          <a:xfrm>
            <a:off x="398463" y="1243013"/>
            <a:ext cx="5964237" cy="3355975"/>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3"/>
        <p:cNvGrpSpPr/>
        <p:nvPr/>
      </p:nvGrpSpPr>
      <p:grpSpPr>
        <a:xfrm>
          <a:off x="0" y="0"/>
          <a:ext cx="0" cy="0"/>
          <a:chOff x="0" y="0"/>
          <a:chExt cx="0" cy="0"/>
        </a:xfrm>
      </p:grpSpPr>
      <p:sp>
        <p:nvSpPr>
          <p:cNvPr id="274" name="Google Shape;274;p15:notes"/>
          <p:cNvSpPr txBox="1">
            <a:spLocks noGrp="1"/>
          </p:cNvSpPr>
          <p:nvPr>
            <p:ph type="body" idx="1"/>
          </p:nvPr>
        </p:nvSpPr>
        <p:spPr>
          <a:xfrm>
            <a:off x="676117" y="4784835"/>
            <a:ext cx="5408930" cy="3914864"/>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75" name="Google Shape;275;p15:notes"/>
          <p:cNvSpPr>
            <a:spLocks noGrp="1" noRot="1" noChangeAspect="1"/>
          </p:cNvSpPr>
          <p:nvPr>
            <p:ph type="sldImg" idx="2"/>
          </p:nvPr>
        </p:nvSpPr>
        <p:spPr>
          <a:xfrm>
            <a:off x="398463" y="1243013"/>
            <a:ext cx="5964237" cy="3355975"/>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9"/>
        <p:cNvGrpSpPr/>
        <p:nvPr/>
      </p:nvGrpSpPr>
      <p:grpSpPr>
        <a:xfrm>
          <a:off x="0" y="0"/>
          <a:ext cx="0" cy="0"/>
          <a:chOff x="0" y="0"/>
          <a:chExt cx="0" cy="0"/>
        </a:xfrm>
      </p:grpSpPr>
      <p:sp>
        <p:nvSpPr>
          <p:cNvPr id="280" name="Google Shape;280;p16:notes"/>
          <p:cNvSpPr txBox="1">
            <a:spLocks noGrp="1"/>
          </p:cNvSpPr>
          <p:nvPr>
            <p:ph type="body" idx="1"/>
          </p:nvPr>
        </p:nvSpPr>
        <p:spPr>
          <a:xfrm>
            <a:off x="676117" y="4784835"/>
            <a:ext cx="5408930" cy="3914864"/>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81" name="Google Shape;281;p16:notes"/>
          <p:cNvSpPr>
            <a:spLocks noGrp="1" noRot="1" noChangeAspect="1"/>
          </p:cNvSpPr>
          <p:nvPr>
            <p:ph type="sldImg" idx="2"/>
          </p:nvPr>
        </p:nvSpPr>
        <p:spPr>
          <a:xfrm>
            <a:off x="398463" y="1243013"/>
            <a:ext cx="5964237" cy="3355975"/>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5"/>
        <p:cNvGrpSpPr/>
        <p:nvPr/>
      </p:nvGrpSpPr>
      <p:grpSpPr>
        <a:xfrm>
          <a:off x="0" y="0"/>
          <a:ext cx="0" cy="0"/>
          <a:chOff x="0" y="0"/>
          <a:chExt cx="0" cy="0"/>
        </a:xfrm>
      </p:grpSpPr>
      <p:sp>
        <p:nvSpPr>
          <p:cNvPr id="286" name="Google Shape;286;p17:notes"/>
          <p:cNvSpPr txBox="1">
            <a:spLocks noGrp="1"/>
          </p:cNvSpPr>
          <p:nvPr>
            <p:ph type="body" idx="1"/>
          </p:nvPr>
        </p:nvSpPr>
        <p:spPr>
          <a:xfrm>
            <a:off x="676117" y="4784835"/>
            <a:ext cx="5408930" cy="3914864"/>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87" name="Google Shape;287;p17:notes"/>
          <p:cNvSpPr>
            <a:spLocks noGrp="1" noRot="1" noChangeAspect="1"/>
          </p:cNvSpPr>
          <p:nvPr>
            <p:ph type="sldImg" idx="2"/>
          </p:nvPr>
        </p:nvSpPr>
        <p:spPr>
          <a:xfrm>
            <a:off x="398463" y="1243013"/>
            <a:ext cx="5964237" cy="3355975"/>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5"/>
        <p:cNvGrpSpPr/>
        <p:nvPr/>
      </p:nvGrpSpPr>
      <p:grpSpPr>
        <a:xfrm>
          <a:off x="0" y="0"/>
          <a:ext cx="0" cy="0"/>
          <a:chOff x="0" y="0"/>
          <a:chExt cx="0" cy="0"/>
        </a:xfrm>
      </p:grpSpPr>
      <p:sp>
        <p:nvSpPr>
          <p:cNvPr id="306" name="Google Shape;306;p18:notes"/>
          <p:cNvSpPr txBox="1">
            <a:spLocks noGrp="1"/>
          </p:cNvSpPr>
          <p:nvPr>
            <p:ph type="body" idx="1"/>
          </p:nvPr>
        </p:nvSpPr>
        <p:spPr>
          <a:xfrm>
            <a:off x="676117" y="4784835"/>
            <a:ext cx="5408930" cy="3914864"/>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307" name="Google Shape;307;p18:notes"/>
          <p:cNvSpPr>
            <a:spLocks noGrp="1" noRot="1" noChangeAspect="1"/>
          </p:cNvSpPr>
          <p:nvPr>
            <p:ph type="sldImg" idx="2"/>
          </p:nvPr>
        </p:nvSpPr>
        <p:spPr>
          <a:xfrm>
            <a:off x="398463" y="1243013"/>
            <a:ext cx="5964237" cy="3355975"/>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2"/>
        <p:cNvGrpSpPr/>
        <p:nvPr/>
      </p:nvGrpSpPr>
      <p:grpSpPr>
        <a:xfrm>
          <a:off x="0" y="0"/>
          <a:ext cx="0" cy="0"/>
          <a:chOff x="0" y="0"/>
          <a:chExt cx="0" cy="0"/>
        </a:xfrm>
      </p:grpSpPr>
      <p:sp>
        <p:nvSpPr>
          <p:cNvPr id="313" name="Google Shape;313;p19:notes"/>
          <p:cNvSpPr txBox="1">
            <a:spLocks noGrp="1"/>
          </p:cNvSpPr>
          <p:nvPr>
            <p:ph type="body" idx="1"/>
          </p:nvPr>
        </p:nvSpPr>
        <p:spPr>
          <a:xfrm>
            <a:off x="676117" y="4784835"/>
            <a:ext cx="5408930" cy="3914864"/>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314" name="Google Shape;314;p19:notes"/>
          <p:cNvSpPr>
            <a:spLocks noGrp="1" noRot="1" noChangeAspect="1"/>
          </p:cNvSpPr>
          <p:nvPr>
            <p:ph type="sldImg" idx="2"/>
          </p:nvPr>
        </p:nvSpPr>
        <p:spPr>
          <a:xfrm>
            <a:off x="398463" y="1243013"/>
            <a:ext cx="5964237" cy="3355975"/>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0"/>
        <p:cNvGrpSpPr/>
        <p:nvPr/>
      </p:nvGrpSpPr>
      <p:grpSpPr>
        <a:xfrm>
          <a:off x="0" y="0"/>
          <a:ext cx="0" cy="0"/>
          <a:chOff x="0" y="0"/>
          <a:chExt cx="0" cy="0"/>
        </a:xfrm>
      </p:grpSpPr>
      <p:sp>
        <p:nvSpPr>
          <p:cNvPr id="111" name="Google Shape;111;p2:notes"/>
          <p:cNvSpPr txBox="1">
            <a:spLocks noGrp="1"/>
          </p:cNvSpPr>
          <p:nvPr>
            <p:ph type="body" idx="1"/>
          </p:nvPr>
        </p:nvSpPr>
        <p:spPr>
          <a:xfrm>
            <a:off x="676117" y="4784835"/>
            <a:ext cx="5408930" cy="3914864"/>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12" name="Google Shape;112;p2:notes"/>
          <p:cNvSpPr>
            <a:spLocks noGrp="1" noRot="1" noChangeAspect="1"/>
          </p:cNvSpPr>
          <p:nvPr>
            <p:ph type="sldImg" idx="2"/>
          </p:nvPr>
        </p:nvSpPr>
        <p:spPr>
          <a:xfrm>
            <a:off x="398463" y="1243013"/>
            <a:ext cx="5964237" cy="3355975"/>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9"/>
        <p:cNvGrpSpPr/>
        <p:nvPr/>
      </p:nvGrpSpPr>
      <p:grpSpPr>
        <a:xfrm>
          <a:off x="0" y="0"/>
          <a:ext cx="0" cy="0"/>
          <a:chOff x="0" y="0"/>
          <a:chExt cx="0" cy="0"/>
        </a:xfrm>
      </p:grpSpPr>
      <p:sp>
        <p:nvSpPr>
          <p:cNvPr id="320" name="Google Shape;320;p20:notes"/>
          <p:cNvSpPr>
            <a:spLocks noGrp="1" noRot="1" noChangeAspect="1"/>
          </p:cNvSpPr>
          <p:nvPr>
            <p:ph type="sldImg" idx="2"/>
          </p:nvPr>
        </p:nvSpPr>
        <p:spPr>
          <a:xfrm>
            <a:off x="398463" y="1243013"/>
            <a:ext cx="5964237" cy="3355975"/>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321" name="Google Shape;321;p20:notes"/>
          <p:cNvSpPr txBox="1">
            <a:spLocks noGrp="1"/>
          </p:cNvSpPr>
          <p:nvPr>
            <p:ph type="body" idx="1"/>
          </p:nvPr>
        </p:nvSpPr>
        <p:spPr>
          <a:xfrm>
            <a:off x="676117" y="4784835"/>
            <a:ext cx="5408930" cy="3914864"/>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sk-SK"/>
              <a:t>theoretical material would contain </a:t>
            </a:r>
            <a:endParaRPr/>
          </a:p>
          <a:p>
            <a:pPr marL="0" lvl="0" indent="0" algn="l" rtl="0">
              <a:spcBef>
                <a:spcPts val="0"/>
              </a:spcBef>
              <a:spcAft>
                <a:spcPts val="0"/>
              </a:spcAft>
              <a:buNone/>
            </a:pPr>
            <a:r>
              <a:rPr lang="sk-SK"/>
              <a:t>we could</a:t>
            </a:r>
            <a:endParaRPr/>
          </a:p>
        </p:txBody>
      </p:sp>
      <p:sp>
        <p:nvSpPr>
          <p:cNvPr id="322" name="Google Shape;322;p20:notes"/>
          <p:cNvSpPr txBox="1">
            <a:spLocks noGrp="1"/>
          </p:cNvSpPr>
          <p:nvPr>
            <p:ph type="sldNum" idx="12"/>
          </p:nvPr>
        </p:nvSpPr>
        <p:spPr>
          <a:xfrm>
            <a:off x="3829761" y="9443662"/>
            <a:ext cx="2929837" cy="498851"/>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sk-SK"/>
              <a:t>20</a:t>
            </a:fld>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28"/>
        <p:cNvGrpSpPr/>
        <p:nvPr/>
      </p:nvGrpSpPr>
      <p:grpSpPr>
        <a:xfrm>
          <a:off x="0" y="0"/>
          <a:ext cx="0" cy="0"/>
          <a:chOff x="0" y="0"/>
          <a:chExt cx="0" cy="0"/>
        </a:xfrm>
      </p:grpSpPr>
      <p:sp>
        <p:nvSpPr>
          <p:cNvPr id="329" name="Google Shape;329;p21:notes"/>
          <p:cNvSpPr>
            <a:spLocks noGrp="1" noRot="1" noChangeAspect="1"/>
          </p:cNvSpPr>
          <p:nvPr>
            <p:ph type="sldImg" idx="2"/>
          </p:nvPr>
        </p:nvSpPr>
        <p:spPr>
          <a:xfrm>
            <a:off x="398463" y="1243013"/>
            <a:ext cx="5964237" cy="3355975"/>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330" name="Google Shape;330;p21:notes"/>
          <p:cNvSpPr txBox="1">
            <a:spLocks noGrp="1"/>
          </p:cNvSpPr>
          <p:nvPr>
            <p:ph type="body" idx="1"/>
          </p:nvPr>
        </p:nvSpPr>
        <p:spPr>
          <a:xfrm>
            <a:off x="676117" y="4784835"/>
            <a:ext cx="5408930" cy="3914864"/>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sk-SK"/>
              <a:t>theoretical material would contain </a:t>
            </a:r>
            <a:endParaRPr/>
          </a:p>
          <a:p>
            <a:pPr marL="0" lvl="0" indent="0" algn="l" rtl="0">
              <a:spcBef>
                <a:spcPts val="0"/>
              </a:spcBef>
              <a:spcAft>
                <a:spcPts val="0"/>
              </a:spcAft>
              <a:buNone/>
            </a:pPr>
            <a:r>
              <a:rPr lang="sk-SK"/>
              <a:t>we could</a:t>
            </a:r>
            <a:endParaRPr/>
          </a:p>
          <a:p>
            <a:pPr marL="0" lvl="0" indent="0" algn="l" rtl="0">
              <a:spcBef>
                <a:spcPts val="0"/>
              </a:spcBef>
              <a:spcAft>
                <a:spcPts val="0"/>
              </a:spcAft>
              <a:buNone/>
            </a:pPr>
            <a:endParaRPr/>
          </a:p>
        </p:txBody>
      </p:sp>
      <p:sp>
        <p:nvSpPr>
          <p:cNvPr id="331" name="Google Shape;331;p21:notes"/>
          <p:cNvSpPr txBox="1">
            <a:spLocks noGrp="1"/>
          </p:cNvSpPr>
          <p:nvPr>
            <p:ph type="sldNum" idx="12"/>
          </p:nvPr>
        </p:nvSpPr>
        <p:spPr>
          <a:xfrm>
            <a:off x="3829761" y="9443662"/>
            <a:ext cx="2929837" cy="498851"/>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sk-SK"/>
              <a:t>21</a:t>
            </a:fld>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5"/>
        <p:cNvGrpSpPr/>
        <p:nvPr/>
      </p:nvGrpSpPr>
      <p:grpSpPr>
        <a:xfrm>
          <a:off x="0" y="0"/>
          <a:ext cx="0" cy="0"/>
          <a:chOff x="0" y="0"/>
          <a:chExt cx="0" cy="0"/>
        </a:xfrm>
      </p:grpSpPr>
      <p:sp>
        <p:nvSpPr>
          <p:cNvPr id="336" name="Google Shape;336;p22:notes"/>
          <p:cNvSpPr txBox="1">
            <a:spLocks noGrp="1"/>
          </p:cNvSpPr>
          <p:nvPr>
            <p:ph type="body" idx="1"/>
          </p:nvPr>
        </p:nvSpPr>
        <p:spPr>
          <a:xfrm>
            <a:off x="676117" y="4784835"/>
            <a:ext cx="5408930" cy="3914864"/>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337" name="Google Shape;337;p22:notes"/>
          <p:cNvSpPr>
            <a:spLocks noGrp="1" noRot="1" noChangeAspect="1"/>
          </p:cNvSpPr>
          <p:nvPr>
            <p:ph type="sldImg" idx="2"/>
          </p:nvPr>
        </p:nvSpPr>
        <p:spPr>
          <a:xfrm>
            <a:off x="398463" y="1243013"/>
            <a:ext cx="5964237" cy="3355975"/>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55"/>
        <p:cNvGrpSpPr/>
        <p:nvPr/>
      </p:nvGrpSpPr>
      <p:grpSpPr>
        <a:xfrm>
          <a:off x="0" y="0"/>
          <a:ext cx="0" cy="0"/>
          <a:chOff x="0" y="0"/>
          <a:chExt cx="0" cy="0"/>
        </a:xfrm>
      </p:grpSpPr>
      <p:sp>
        <p:nvSpPr>
          <p:cNvPr id="356" name="Google Shape;356;p23:notes"/>
          <p:cNvSpPr txBox="1">
            <a:spLocks noGrp="1"/>
          </p:cNvSpPr>
          <p:nvPr>
            <p:ph type="body" idx="1"/>
          </p:nvPr>
        </p:nvSpPr>
        <p:spPr>
          <a:xfrm>
            <a:off x="676117" y="4784835"/>
            <a:ext cx="5408930" cy="3914864"/>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357" name="Google Shape;357;p23:notes"/>
          <p:cNvSpPr>
            <a:spLocks noGrp="1" noRot="1" noChangeAspect="1"/>
          </p:cNvSpPr>
          <p:nvPr>
            <p:ph type="sldImg" idx="2"/>
          </p:nvPr>
        </p:nvSpPr>
        <p:spPr>
          <a:xfrm>
            <a:off x="398463" y="1243013"/>
            <a:ext cx="5964237" cy="3355975"/>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81"/>
        <p:cNvGrpSpPr/>
        <p:nvPr/>
      </p:nvGrpSpPr>
      <p:grpSpPr>
        <a:xfrm>
          <a:off x="0" y="0"/>
          <a:ext cx="0" cy="0"/>
          <a:chOff x="0" y="0"/>
          <a:chExt cx="0" cy="0"/>
        </a:xfrm>
      </p:grpSpPr>
      <p:sp>
        <p:nvSpPr>
          <p:cNvPr id="382" name="Google Shape;382;p24:notes"/>
          <p:cNvSpPr txBox="1">
            <a:spLocks noGrp="1"/>
          </p:cNvSpPr>
          <p:nvPr>
            <p:ph type="body" idx="1"/>
          </p:nvPr>
        </p:nvSpPr>
        <p:spPr>
          <a:xfrm>
            <a:off x="676117" y="4784835"/>
            <a:ext cx="5408930" cy="3914864"/>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383" name="Google Shape;383;p24:notes"/>
          <p:cNvSpPr>
            <a:spLocks noGrp="1" noRot="1" noChangeAspect="1"/>
          </p:cNvSpPr>
          <p:nvPr>
            <p:ph type="sldImg" idx="2"/>
          </p:nvPr>
        </p:nvSpPr>
        <p:spPr>
          <a:xfrm>
            <a:off x="398463" y="1243013"/>
            <a:ext cx="5964237" cy="3355975"/>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29"/>
        <p:cNvGrpSpPr/>
        <p:nvPr/>
      </p:nvGrpSpPr>
      <p:grpSpPr>
        <a:xfrm>
          <a:off x="0" y="0"/>
          <a:ext cx="0" cy="0"/>
          <a:chOff x="0" y="0"/>
          <a:chExt cx="0" cy="0"/>
        </a:xfrm>
      </p:grpSpPr>
      <p:sp>
        <p:nvSpPr>
          <p:cNvPr id="430" name="Google Shape;430;p25:notes"/>
          <p:cNvSpPr txBox="1">
            <a:spLocks noGrp="1"/>
          </p:cNvSpPr>
          <p:nvPr>
            <p:ph type="body" idx="1"/>
          </p:nvPr>
        </p:nvSpPr>
        <p:spPr>
          <a:xfrm>
            <a:off x="676117" y="4784835"/>
            <a:ext cx="5408930" cy="3914864"/>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31" name="Google Shape;431;p25:notes"/>
          <p:cNvSpPr>
            <a:spLocks noGrp="1" noRot="1" noChangeAspect="1"/>
          </p:cNvSpPr>
          <p:nvPr>
            <p:ph type="sldImg" idx="2"/>
          </p:nvPr>
        </p:nvSpPr>
        <p:spPr>
          <a:xfrm>
            <a:off x="398463" y="1243013"/>
            <a:ext cx="5964237" cy="3355975"/>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35"/>
        <p:cNvGrpSpPr/>
        <p:nvPr/>
      </p:nvGrpSpPr>
      <p:grpSpPr>
        <a:xfrm>
          <a:off x="0" y="0"/>
          <a:ext cx="0" cy="0"/>
          <a:chOff x="0" y="0"/>
          <a:chExt cx="0" cy="0"/>
        </a:xfrm>
      </p:grpSpPr>
      <p:sp>
        <p:nvSpPr>
          <p:cNvPr id="436" name="Google Shape;436;p26:notes"/>
          <p:cNvSpPr txBox="1">
            <a:spLocks noGrp="1"/>
          </p:cNvSpPr>
          <p:nvPr>
            <p:ph type="body" idx="1"/>
          </p:nvPr>
        </p:nvSpPr>
        <p:spPr>
          <a:xfrm>
            <a:off x="676117" y="4784835"/>
            <a:ext cx="5408930" cy="3914864"/>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37" name="Google Shape;437;p26:notes"/>
          <p:cNvSpPr>
            <a:spLocks noGrp="1" noRot="1" noChangeAspect="1"/>
          </p:cNvSpPr>
          <p:nvPr>
            <p:ph type="sldImg" idx="2"/>
          </p:nvPr>
        </p:nvSpPr>
        <p:spPr>
          <a:xfrm>
            <a:off x="398463" y="1243013"/>
            <a:ext cx="5964237" cy="3355975"/>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42"/>
        <p:cNvGrpSpPr/>
        <p:nvPr/>
      </p:nvGrpSpPr>
      <p:grpSpPr>
        <a:xfrm>
          <a:off x="0" y="0"/>
          <a:ext cx="0" cy="0"/>
          <a:chOff x="0" y="0"/>
          <a:chExt cx="0" cy="0"/>
        </a:xfrm>
      </p:grpSpPr>
      <p:sp>
        <p:nvSpPr>
          <p:cNvPr id="443" name="Google Shape;443;p27:notes"/>
          <p:cNvSpPr txBox="1">
            <a:spLocks noGrp="1"/>
          </p:cNvSpPr>
          <p:nvPr>
            <p:ph type="body" idx="1"/>
          </p:nvPr>
        </p:nvSpPr>
        <p:spPr>
          <a:xfrm>
            <a:off x="676117" y="4784835"/>
            <a:ext cx="5408930" cy="3914864"/>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44" name="Google Shape;444;p27:notes"/>
          <p:cNvSpPr>
            <a:spLocks noGrp="1" noRot="1" noChangeAspect="1"/>
          </p:cNvSpPr>
          <p:nvPr>
            <p:ph type="sldImg" idx="2"/>
          </p:nvPr>
        </p:nvSpPr>
        <p:spPr>
          <a:xfrm>
            <a:off x="398463" y="1243013"/>
            <a:ext cx="5964237" cy="3355975"/>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2"/>
        <p:cNvGrpSpPr/>
        <p:nvPr/>
      </p:nvGrpSpPr>
      <p:grpSpPr>
        <a:xfrm>
          <a:off x="0" y="0"/>
          <a:ext cx="0" cy="0"/>
          <a:chOff x="0" y="0"/>
          <a:chExt cx="0" cy="0"/>
        </a:xfrm>
      </p:grpSpPr>
      <p:sp>
        <p:nvSpPr>
          <p:cNvPr id="123" name="Google Shape;123;p3:notes"/>
          <p:cNvSpPr txBox="1">
            <a:spLocks noGrp="1"/>
          </p:cNvSpPr>
          <p:nvPr>
            <p:ph type="body" idx="1"/>
          </p:nvPr>
        </p:nvSpPr>
        <p:spPr>
          <a:xfrm>
            <a:off x="676117" y="4784835"/>
            <a:ext cx="5408930" cy="3914864"/>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24" name="Google Shape;124;p3:notes"/>
          <p:cNvSpPr>
            <a:spLocks noGrp="1" noRot="1" noChangeAspect="1"/>
          </p:cNvSpPr>
          <p:nvPr>
            <p:ph type="sldImg" idx="2"/>
          </p:nvPr>
        </p:nvSpPr>
        <p:spPr>
          <a:xfrm>
            <a:off x="398463" y="1243013"/>
            <a:ext cx="5964237" cy="3355975"/>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8"/>
        <p:cNvGrpSpPr/>
        <p:nvPr/>
      </p:nvGrpSpPr>
      <p:grpSpPr>
        <a:xfrm>
          <a:off x="0" y="0"/>
          <a:ext cx="0" cy="0"/>
          <a:chOff x="0" y="0"/>
          <a:chExt cx="0" cy="0"/>
        </a:xfrm>
      </p:grpSpPr>
      <p:sp>
        <p:nvSpPr>
          <p:cNvPr id="139" name="Google Shape;139;p4:notes"/>
          <p:cNvSpPr txBox="1">
            <a:spLocks noGrp="1"/>
          </p:cNvSpPr>
          <p:nvPr>
            <p:ph type="body" idx="1"/>
          </p:nvPr>
        </p:nvSpPr>
        <p:spPr>
          <a:xfrm>
            <a:off x="676117" y="4784835"/>
            <a:ext cx="5408930" cy="3914864"/>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40" name="Google Shape;140;p4:notes"/>
          <p:cNvSpPr>
            <a:spLocks noGrp="1" noRot="1" noChangeAspect="1"/>
          </p:cNvSpPr>
          <p:nvPr>
            <p:ph type="sldImg" idx="2"/>
          </p:nvPr>
        </p:nvSpPr>
        <p:spPr>
          <a:xfrm>
            <a:off x="398463" y="1243013"/>
            <a:ext cx="5964237" cy="3355975"/>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0"/>
        <p:cNvGrpSpPr/>
        <p:nvPr/>
      </p:nvGrpSpPr>
      <p:grpSpPr>
        <a:xfrm>
          <a:off x="0" y="0"/>
          <a:ext cx="0" cy="0"/>
          <a:chOff x="0" y="0"/>
          <a:chExt cx="0" cy="0"/>
        </a:xfrm>
      </p:grpSpPr>
      <p:sp>
        <p:nvSpPr>
          <p:cNvPr id="161" name="Google Shape;161;p5:notes"/>
          <p:cNvSpPr txBox="1">
            <a:spLocks noGrp="1"/>
          </p:cNvSpPr>
          <p:nvPr>
            <p:ph type="body" idx="1"/>
          </p:nvPr>
        </p:nvSpPr>
        <p:spPr>
          <a:xfrm>
            <a:off x="676117" y="4784835"/>
            <a:ext cx="5408930" cy="3914864"/>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62" name="Google Shape;162;p5:notes"/>
          <p:cNvSpPr>
            <a:spLocks noGrp="1" noRot="1" noChangeAspect="1"/>
          </p:cNvSpPr>
          <p:nvPr>
            <p:ph type="sldImg" idx="2"/>
          </p:nvPr>
        </p:nvSpPr>
        <p:spPr>
          <a:xfrm>
            <a:off x="398463" y="1243013"/>
            <a:ext cx="5964237" cy="3355975"/>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3"/>
        <p:cNvGrpSpPr/>
        <p:nvPr/>
      </p:nvGrpSpPr>
      <p:grpSpPr>
        <a:xfrm>
          <a:off x="0" y="0"/>
          <a:ext cx="0" cy="0"/>
          <a:chOff x="0" y="0"/>
          <a:chExt cx="0" cy="0"/>
        </a:xfrm>
      </p:grpSpPr>
      <p:sp>
        <p:nvSpPr>
          <p:cNvPr id="174" name="Google Shape;174;p6:notes"/>
          <p:cNvSpPr txBox="1">
            <a:spLocks noGrp="1"/>
          </p:cNvSpPr>
          <p:nvPr>
            <p:ph type="body" idx="1"/>
          </p:nvPr>
        </p:nvSpPr>
        <p:spPr>
          <a:xfrm>
            <a:off x="676117" y="4784835"/>
            <a:ext cx="5408930" cy="3914864"/>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75" name="Google Shape;175;p6:notes"/>
          <p:cNvSpPr>
            <a:spLocks noGrp="1" noRot="1" noChangeAspect="1"/>
          </p:cNvSpPr>
          <p:nvPr>
            <p:ph type="sldImg" idx="2"/>
          </p:nvPr>
        </p:nvSpPr>
        <p:spPr>
          <a:xfrm>
            <a:off x="398463" y="1243013"/>
            <a:ext cx="5964237" cy="3355975"/>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5"/>
        <p:cNvGrpSpPr/>
        <p:nvPr/>
      </p:nvGrpSpPr>
      <p:grpSpPr>
        <a:xfrm>
          <a:off x="0" y="0"/>
          <a:ext cx="0" cy="0"/>
          <a:chOff x="0" y="0"/>
          <a:chExt cx="0" cy="0"/>
        </a:xfrm>
      </p:grpSpPr>
      <p:sp>
        <p:nvSpPr>
          <p:cNvPr id="196" name="Google Shape;196;p7:notes"/>
          <p:cNvSpPr txBox="1">
            <a:spLocks noGrp="1"/>
          </p:cNvSpPr>
          <p:nvPr>
            <p:ph type="body" idx="1"/>
          </p:nvPr>
        </p:nvSpPr>
        <p:spPr>
          <a:xfrm>
            <a:off x="676117" y="4784835"/>
            <a:ext cx="5408930" cy="3914864"/>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97" name="Google Shape;197;p7:notes"/>
          <p:cNvSpPr>
            <a:spLocks noGrp="1" noRot="1" noChangeAspect="1"/>
          </p:cNvSpPr>
          <p:nvPr>
            <p:ph type="sldImg" idx="2"/>
          </p:nvPr>
        </p:nvSpPr>
        <p:spPr>
          <a:xfrm>
            <a:off x="398463" y="1243013"/>
            <a:ext cx="5964237" cy="3355975"/>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0"/>
        <p:cNvGrpSpPr/>
        <p:nvPr/>
      </p:nvGrpSpPr>
      <p:grpSpPr>
        <a:xfrm>
          <a:off x="0" y="0"/>
          <a:ext cx="0" cy="0"/>
          <a:chOff x="0" y="0"/>
          <a:chExt cx="0" cy="0"/>
        </a:xfrm>
      </p:grpSpPr>
      <p:sp>
        <p:nvSpPr>
          <p:cNvPr id="211" name="Google Shape;211;p8:notes"/>
          <p:cNvSpPr txBox="1">
            <a:spLocks noGrp="1"/>
          </p:cNvSpPr>
          <p:nvPr>
            <p:ph type="body" idx="1"/>
          </p:nvPr>
        </p:nvSpPr>
        <p:spPr>
          <a:xfrm>
            <a:off x="676117" y="4784835"/>
            <a:ext cx="5408930" cy="3914864"/>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12" name="Google Shape;212;p8:notes"/>
          <p:cNvSpPr>
            <a:spLocks noGrp="1" noRot="1" noChangeAspect="1"/>
          </p:cNvSpPr>
          <p:nvPr>
            <p:ph type="sldImg" idx="2"/>
          </p:nvPr>
        </p:nvSpPr>
        <p:spPr>
          <a:xfrm>
            <a:off x="398463" y="1243013"/>
            <a:ext cx="5964237" cy="3355975"/>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2"/>
        <p:cNvGrpSpPr/>
        <p:nvPr/>
      </p:nvGrpSpPr>
      <p:grpSpPr>
        <a:xfrm>
          <a:off x="0" y="0"/>
          <a:ext cx="0" cy="0"/>
          <a:chOff x="0" y="0"/>
          <a:chExt cx="0" cy="0"/>
        </a:xfrm>
      </p:grpSpPr>
      <p:sp>
        <p:nvSpPr>
          <p:cNvPr id="223" name="Google Shape;223;p9:notes"/>
          <p:cNvSpPr txBox="1">
            <a:spLocks noGrp="1"/>
          </p:cNvSpPr>
          <p:nvPr>
            <p:ph type="body" idx="1"/>
          </p:nvPr>
        </p:nvSpPr>
        <p:spPr>
          <a:xfrm>
            <a:off x="676117" y="4784835"/>
            <a:ext cx="5408930" cy="3914864"/>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24" name="Google Shape;224;p9:notes"/>
          <p:cNvSpPr>
            <a:spLocks noGrp="1" noRot="1" noChangeAspect="1"/>
          </p:cNvSpPr>
          <p:nvPr>
            <p:ph type="sldImg" idx="2"/>
          </p:nvPr>
        </p:nvSpPr>
        <p:spPr>
          <a:xfrm>
            <a:off x="398463" y="1243013"/>
            <a:ext cx="5964237" cy="3355975"/>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matchingName="Úvodná snímka" type="title">
  <p:cSld name="TITLE">
    <p:spTree>
      <p:nvGrpSpPr>
        <p:cNvPr id="1" name="Shape 18"/>
        <p:cNvGrpSpPr/>
        <p:nvPr/>
      </p:nvGrpSpPr>
      <p:grpSpPr>
        <a:xfrm>
          <a:off x="0" y="0"/>
          <a:ext cx="0" cy="0"/>
          <a:chOff x="0" y="0"/>
          <a:chExt cx="0" cy="0"/>
        </a:xfrm>
      </p:grpSpPr>
      <p:sp>
        <p:nvSpPr>
          <p:cNvPr id="19" name="Google Shape;19;p29"/>
          <p:cNvSpPr/>
          <p:nvPr/>
        </p:nvSpPr>
        <p:spPr>
          <a:xfrm>
            <a:off x="3175" y="6400800"/>
            <a:ext cx="12188825" cy="457200"/>
          </a:xfrm>
          <a:prstGeom prst="rect">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 name="Google Shape;20;p29"/>
          <p:cNvSpPr/>
          <p:nvPr/>
        </p:nvSpPr>
        <p:spPr>
          <a:xfrm>
            <a:off x="15" y="6334316"/>
            <a:ext cx="12188825" cy="64008"/>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 name="Google Shape;21;p29"/>
          <p:cNvSpPr txBox="1">
            <a:spLocks noGrp="1"/>
          </p:cNvSpPr>
          <p:nvPr>
            <p:ph type="ctrTitle"/>
          </p:nvPr>
        </p:nvSpPr>
        <p:spPr>
          <a:xfrm>
            <a:off x="1097280" y="758952"/>
            <a:ext cx="10058400" cy="3566160"/>
          </a:xfrm>
          <a:prstGeom prst="rect">
            <a:avLst/>
          </a:prstGeom>
          <a:noFill/>
          <a:ln>
            <a:noFill/>
          </a:ln>
        </p:spPr>
        <p:txBody>
          <a:bodyPr spcFirstLastPara="1" wrap="square" lIns="91425" tIns="45700" rIns="91425" bIns="45700" anchor="b" anchorCtr="0">
            <a:normAutofit/>
          </a:bodyPr>
          <a:lstStyle>
            <a:lvl1pPr lvl="0" algn="l">
              <a:lnSpc>
                <a:spcPct val="85000"/>
              </a:lnSpc>
              <a:spcBef>
                <a:spcPts val="0"/>
              </a:spcBef>
              <a:spcAft>
                <a:spcPts val="0"/>
              </a:spcAft>
              <a:buClr>
                <a:srgbClr val="262626"/>
              </a:buClr>
              <a:buSzPts val="8000"/>
              <a:buFont typeface="Calibri"/>
              <a:buNone/>
              <a:defRPr sz="8000">
                <a:solidFill>
                  <a:srgbClr val="262626"/>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2" name="Google Shape;22;p29"/>
          <p:cNvSpPr txBox="1">
            <a:spLocks noGrp="1"/>
          </p:cNvSpPr>
          <p:nvPr>
            <p:ph type="subTitle" idx="1"/>
          </p:nvPr>
        </p:nvSpPr>
        <p:spPr>
          <a:xfrm>
            <a:off x="1100051" y="4455621"/>
            <a:ext cx="10058400" cy="1143000"/>
          </a:xfrm>
          <a:prstGeom prst="rect">
            <a:avLst/>
          </a:prstGeom>
          <a:noFill/>
          <a:ln>
            <a:noFill/>
          </a:ln>
        </p:spPr>
        <p:txBody>
          <a:bodyPr spcFirstLastPara="1" wrap="square" lIns="91425" tIns="45700" rIns="91425" bIns="45700" anchor="t" anchorCtr="0">
            <a:normAutofit/>
          </a:bodyPr>
          <a:lstStyle>
            <a:lvl1pPr lvl="0" algn="l">
              <a:lnSpc>
                <a:spcPct val="90000"/>
              </a:lnSpc>
              <a:spcBef>
                <a:spcPts val="1200"/>
              </a:spcBef>
              <a:spcAft>
                <a:spcPts val="0"/>
              </a:spcAft>
              <a:buSzPts val="2400"/>
              <a:buNone/>
              <a:defRPr sz="2400" cap="none">
                <a:solidFill>
                  <a:schemeClr val="dk2"/>
                </a:solidFill>
                <a:latin typeface="Calibri"/>
                <a:ea typeface="Calibri"/>
                <a:cs typeface="Calibri"/>
                <a:sym typeface="Calibri"/>
              </a:defRPr>
            </a:lvl1pPr>
            <a:lvl2pPr lvl="1" algn="ctr">
              <a:lnSpc>
                <a:spcPct val="90000"/>
              </a:lnSpc>
              <a:spcBef>
                <a:spcPts val="200"/>
              </a:spcBef>
              <a:spcAft>
                <a:spcPts val="0"/>
              </a:spcAft>
              <a:buSzPts val="2400"/>
              <a:buNone/>
              <a:defRPr sz="2400"/>
            </a:lvl2pPr>
            <a:lvl3pPr lvl="2" algn="ctr">
              <a:lnSpc>
                <a:spcPct val="90000"/>
              </a:lnSpc>
              <a:spcBef>
                <a:spcPts val="400"/>
              </a:spcBef>
              <a:spcAft>
                <a:spcPts val="0"/>
              </a:spcAft>
              <a:buSzPts val="2400"/>
              <a:buNone/>
              <a:defRPr sz="2400"/>
            </a:lvl3pPr>
            <a:lvl4pPr lvl="3" algn="ctr">
              <a:lnSpc>
                <a:spcPct val="90000"/>
              </a:lnSpc>
              <a:spcBef>
                <a:spcPts val="400"/>
              </a:spcBef>
              <a:spcAft>
                <a:spcPts val="0"/>
              </a:spcAft>
              <a:buSzPts val="2000"/>
              <a:buNone/>
              <a:defRPr sz="2000"/>
            </a:lvl4pPr>
            <a:lvl5pPr lvl="4" algn="ctr">
              <a:lnSpc>
                <a:spcPct val="90000"/>
              </a:lnSpc>
              <a:spcBef>
                <a:spcPts val="400"/>
              </a:spcBef>
              <a:spcAft>
                <a:spcPts val="0"/>
              </a:spcAft>
              <a:buSzPts val="2000"/>
              <a:buNone/>
              <a:defRPr sz="2000"/>
            </a:lvl5pPr>
            <a:lvl6pPr lvl="5" algn="ctr">
              <a:lnSpc>
                <a:spcPct val="90000"/>
              </a:lnSpc>
              <a:spcBef>
                <a:spcPts val="400"/>
              </a:spcBef>
              <a:spcAft>
                <a:spcPts val="0"/>
              </a:spcAft>
              <a:buSzPts val="2000"/>
              <a:buNone/>
              <a:defRPr sz="2000"/>
            </a:lvl6pPr>
            <a:lvl7pPr lvl="6" algn="ctr">
              <a:lnSpc>
                <a:spcPct val="90000"/>
              </a:lnSpc>
              <a:spcBef>
                <a:spcPts val="400"/>
              </a:spcBef>
              <a:spcAft>
                <a:spcPts val="0"/>
              </a:spcAft>
              <a:buSzPts val="2000"/>
              <a:buNone/>
              <a:defRPr sz="2000"/>
            </a:lvl7pPr>
            <a:lvl8pPr lvl="7" algn="ctr">
              <a:lnSpc>
                <a:spcPct val="90000"/>
              </a:lnSpc>
              <a:spcBef>
                <a:spcPts val="400"/>
              </a:spcBef>
              <a:spcAft>
                <a:spcPts val="0"/>
              </a:spcAft>
              <a:buSzPts val="2000"/>
              <a:buNone/>
              <a:defRPr sz="2000"/>
            </a:lvl8pPr>
            <a:lvl9pPr lvl="8" algn="ctr">
              <a:lnSpc>
                <a:spcPct val="90000"/>
              </a:lnSpc>
              <a:spcBef>
                <a:spcPts val="400"/>
              </a:spcBef>
              <a:spcAft>
                <a:spcPts val="400"/>
              </a:spcAft>
              <a:buSzPts val="2000"/>
              <a:buNone/>
              <a:defRPr sz="2000"/>
            </a:lvl9pPr>
          </a:lstStyle>
          <a:p>
            <a:endParaRPr/>
          </a:p>
        </p:txBody>
      </p:sp>
      <p:sp>
        <p:nvSpPr>
          <p:cNvPr id="23" name="Google Shape;23;p29"/>
          <p:cNvSpPr txBox="1">
            <a:spLocks noGrp="1"/>
          </p:cNvSpPr>
          <p:nvPr>
            <p:ph type="dt" idx="10"/>
          </p:nvPr>
        </p:nvSpPr>
        <p:spPr>
          <a:xfrm>
            <a:off x="1097280" y="6459785"/>
            <a:ext cx="2472271"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4" name="Google Shape;24;p29"/>
          <p:cNvSpPr txBox="1">
            <a:spLocks noGrp="1"/>
          </p:cNvSpPr>
          <p:nvPr>
            <p:ph type="ftr" idx="11"/>
          </p:nvPr>
        </p:nvSpPr>
        <p:spPr>
          <a:xfrm>
            <a:off x="3686185" y="6459785"/>
            <a:ext cx="4822804"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5" name="Google Shape;25;p29"/>
          <p:cNvSpPr txBox="1">
            <a:spLocks noGrp="1"/>
          </p:cNvSpPr>
          <p:nvPr>
            <p:ph type="sldNum" idx="12"/>
          </p:nvPr>
        </p:nvSpPr>
        <p:spPr>
          <a:xfrm>
            <a:off x="9900458" y="6459785"/>
            <a:ext cx="1312025"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sk-SK"/>
              <a:t>‹#›</a:t>
            </a:fld>
            <a:endParaRPr/>
          </a:p>
        </p:txBody>
      </p:sp>
      <p:cxnSp>
        <p:nvCxnSpPr>
          <p:cNvPr id="26" name="Google Shape;26;p29"/>
          <p:cNvCxnSpPr/>
          <p:nvPr/>
        </p:nvCxnSpPr>
        <p:spPr>
          <a:xfrm>
            <a:off x="1207658" y="4343400"/>
            <a:ext cx="9875520" cy="0"/>
          </a:xfrm>
          <a:prstGeom prst="straightConnector1">
            <a:avLst/>
          </a:prstGeom>
          <a:noFill/>
          <a:ln w="9525" cap="flat" cmpd="sng">
            <a:solidFill>
              <a:srgbClr val="7F7F7F"/>
            </a:solidFill>
            <a:prstDash val="solid"/>
            <a:round/>
            <a:headEnd type="none" w="sm" len="sm"/>
            <a:tailEnd type="none" w="sm" len="sm"/>
          </a:ln>
        </p:spPr>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Nadpis a zvislý text" type="vertTx">
  <p:cSld name="VERTICAL_TEXT">
    <p:spTree>
      <p:nvGrpSpPr>
        <p:cNvPr id="1" name="Shape 87"/>
        <p:cNvGrpSpPr/>
        <p:nvPr/>
      </p:nvGrpSpPr>
      <p:grpSpPr>
        <a:xfrm>
          <a:off x="0" y="0"/>
          <a:ext cx="0" cy="0"/>
          <a:chOff x="0" y="0"/>
          <a:chExt cx="0" cy="0"/>
        </a:xfrm>
      </p:grpSpPr>
      <p:sp>
        <p:nvSpPr>
          <p:cNvPr id="88" name="Google Shape;88;p38"/>
          <p:cNvSpPr txBox="1">
            <a:spLocks noGrp="1"/>
          </p:cNvSpPr>
          <p:nvPr>
            <p:ph type="title"/>
          </p:nvPr>
        </p:nvSpPr>
        <p:spPr>
          <a:xfrm>
            <a:off x="1097280" y="286603"/>
            <a:ext cx="10058400" cy="1450757"/>
          </a:xfrm>
          <a:prstGeom prst="rect">
            <a:avLst/>
          </a:prstGeom>
          <a:noFill/>
          <a:ln>
            <a:noFill/>
          </a:ln>
        </p:spPr>
        <p:txBody>
          <a:bodyPr spcFirstLastPara="1" wrap="square" lIns="91425" tIns="45700" rIns="91425" bIns="45700" anchor="b" anchorCtr="0">
            <a:normAutofit/>
          </a:bodyPr>
          <a:lstStyle>
            <a:lvl1pPr lvl="0" algn="l">
              <a:lnSpc>
                <a:spcPct val="85000"/>
              </a:lnSpc>
              <a:spcBef>
                <a:spcPts val="0"/>
              </a:spcBef>
              <a:spcAft>
                <a:spcPts val="0"/>
              </a:spcAft>
              <a:buClr>
                <a:srgbClr val="3F3F3F"/>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89" name="Google Shape;89;p38"/>
          <p:cNvSpPr txBox="1">
            <a:spLocks noGrp="1"/>
          </p:cNvSpPr>
          <p:nvPr>
            <p:ph type="body" idx="1"/>
          </p:nvPr>
        </p:nvSpPr>
        <p:spPr>
          <a:xfrm rot="5400000">
            <a:off x="4114800" y="-1171786"/>
            <a:ext cx="4023360" cy="10058400"/>
          </a:xfrm>
          <a:prstGeom prst="rect">
            <a:avLst/>
          </a:prstGeom>
          <a:noFill/>
          <a:ln>
            <a:noFill/>
          </a:ln>
        </p:spPr>
        <p:txBody>
          <a:bodyPr spcFirstLastPara="1" wrap="square" lIns="45700" tIns="0" rIns="45700" bIns="0" anchor="t" anchorCtr="0">
            <a:normAutofit/>
          </a:bodyPr>
          <a:lstStyle>
            <a:lvl1pPr marL="457200" lvl="0" indent="-342900" algn="l">
              <a:lnSpc>
                <a:spcPct val="90000"/>
              </a:lnSpc>
              <a:spcBef>
                <a:spcPts val="1200"/>
              </a:spcBef>
              <a:spcAft>
                <a:spcPts val="0"/>
              </a:spcAft>
              <a:buSzPts val="1800"/>
              <a:buChar char=" "/>
              <a:defRPr/>
            </a:lvl1pPr>
            <a:lvl2pPr marL="914400" lvl="1" indent="-342900" algn="l">
              <a:lnSpc>
                <a:spcPct val="90000"/>
              </a:lnSpc>
              <a:spcBef>
                <a:spcPts val="200"/>
              </a:spcBef>
              <a:spcAft>
                <a:spcPts val="0"/>
              </a:spcAft>
              <a:buSzPts val="1800"/>
              <a:buChar char="◦"/>
              <a:defRPr/>
            </a:lvl2pPr>
            <a:lvl3pPr marL="1371600" lvl="2" indent="-342900" algn="l">
              <a:lnSpc>
                <a:spcPct val="90000"/>
              </a:lnSpc>
              <a:spcBef>
                <a:spcPts val="400"/>
              </a:spcBef>
              <a:spcAft>
                <a:spcPts val="0"/>
              </a:spcAft>
              <a:buSzPts val="1800"/>
              <a:buChar char="◦"/>
              <a:defRPr/>
            </a:lvl3pPr>
            <a:lvl4pPr marL="1828800" lvl="3" indent="-342900" algn="l">
              <a:lnSpc>
                <a:spcPct val="90000"/>
              </a:lnSpc>
              <a:spcBef>
                <a:spcPts val="400"/>
              </a:spcBef>
              <a:spcAft>
                <a:spcPts val="0"/>
              </a:spcAft>
              <a:buSzPts val="1800"/>
              <a:buChar char="◦"/>
              <a:defRPr/>
            </a:lvl4pPr>
            <a:lvl5pPr marL="2286000" lvl="4" indent="-342900" algn="l">
              <a:lnSpc>
                <a:spcPct val="90000"/>
              </a:lnSpc>
              <a:spcBef>
                <a:spcPts val="400"/>
              </a:spcBef>
              <a:spcAft>
                <a:spcPts val="0"/>
              </a:spcAft>
              <a:buSzPts val="1800"/>
              <a:buChar char="◦"/>
              <a:defRPr/>
            </a:lvl5pPr>
            <a:lvl6pPr marL="2743200" lvl="5" indent="-342900" algn="l">
              <a:lnSpc>
                <a:spcPct val="90000"/>
              </a:lnSpc>
              <a:spcBef>
                <a:spcPts val="400"/>
              </a:spcBef>
              <a:spcAft>
                <a:spcPts val="0"/>
              </a:spcAft>
              <a:buSzPts val="1800"/>
              <a:buChar char="◦"/>
              <a:defRPr/>
            </a:lvl6pPr>
            <a:lvl7pPr marL="3200400" lvl="6" indent="-342900" algn="l">
              <a:lnSpc>
                <a:spcPct val="90000"/>
              </a:lnSpc>
              <a:spcBef>
                <a:spcPts val="400"/>
              </a:spcBef>
              <a:spcAft>
                <a:spcPts val="0"/>
              </a:spcAft>
              <a:buSzPts val="1800"/>
              <a:buChar char="◦"/>
              <a:defRPr/>
            </a:lvl7pPr>
            <a:lvl8pPr marL="3657600" lvl="7" indent="-342900" algn="l">
              <a:lnSpc>
                <a:spcPct val="90000"/>
              </a:lnSpc>
              <a:spcBef>
                <a:spcPts val="400"/>
              </a:spcBef>
              <a:spcAft>
                <a:spcPts val="0"/>
              </a:spcAft>
              <a:buSzPts val="1800"/>
              <a:buChar char="◦"/>
              <a:defRPr/>
            </a:lvl8pPr>
            <a:lvl9pPr marL="4114800" lvl="8" indent="-342900" algn="l">
              <a:lnSpc>
                <a:spcPct val="90000"/>
              </a:lnSpc>
              <a:spcBef>
                <a:spcPts val="400"/>
              </a:spcBef>
              <a:spcAft>
                <a:spcPts val="400"/>
              </a:spcAft>
              <a:buSzPts val="1800"/>
              <a:buChar char="◦"/>
              <a:defRPr/>
            </a:lvl9pPr>
          </a:lstStyle>
          <a:p>
            <a:endParaRPr/>
          </a:p>
        </p:txBody>
      </p:sp>
      <p:sp>
        <p:nvSpPr>
          <p:cNvPr id="90" name="Google Shape;90;p38"/>
          <p:cNvSpPr txBox="1">
            <a:spLocks noGrp="1"/>
          </p:cNvSpPr>
          <p:nvPr>
            <p:ph type="dt" idx="10"/>
          </p:nvPr>
        </p:nvSpPr>
        <p:spPr>
          <a:xfrm>
            <a:off x="1097280" y="6459785"/>
            <a:ext cx="2472271"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91" name="Google Shape;91;p38"/>
          <p:cNvSpPr txBox="1">
            <a:spLocks noGrp="1"/>
          </p:cNvSpPr>
          <p:nvPr>
            <p:ph type="ftr" idx="11"/>
          </p:nvPr>
        </p:nvSpPr>
        <p:spPr>
          <a:xfrm>
            <a:off x="3686185" y="6459785"/>
            <a:ext cx="4822804"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92" name="Google Shape;92;p38"/>
          <p:cNvSpPr txBox="1">
            <a:spLocks noGrp="1"/>
          </p:cNvSpPr>
          <p:nvPr>
            <p:ph type="sldNum" idx="12"/>
          </p:nvPr>
        </p:nvSpPr>
        <p:spPr>
          <a:xfrm>
            <a:off x="9900458" y="6459785"/>
            <a:ext cx="1312025"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sk-SK"/>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matchingName="Zvislý nadpis a text" type="vertTitleAndTx">
  <p:cSld name="VERTICAL_TITLE_AND_VERTICAL_TEXT">
    <p:spTree>
      <p:nvGrpSpPr>
        <p:cNvPr id="1" name="Shape 93"/>
        <p:cNvGrpSpPr/>
        <p:nvPr/>
      </p:nvGrpSpPr>
      <p:grpSpPr>
        <a:xfrm>
          <a:off x="0" y="0"/>
          <a:ext cx="0" cy="0"/>
          <a:chOff x="0" y="0"/>
          <a:chExt cx="0" cy="0"/>
        </a:xfrm>
      </p:grpSpPr>
      <p:sp>
        <p:nvSpPr>
          <p:cNvPr id="94" name="Google Shape;94;p39"/>
          <p:cNvSpPr/>
          <p:nvPr/>
        </p:nvSpPr>
        <p:spPr>
          <a:xfrm>
            <a:off x="3175" y="6400800"/>
            <a:ext cx="12188825" cy="457200"/>
          </a:xfrm>
          <a:prstGeom prst="rect">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 name="Google Shape;95;p39"/>
          <p:cNvSpPr/>
          <p:nvPr/>
        </p:nvSpPr>
        <p:spPr>
          <a:xfrm>
            <a:off x="15" y="6334316"/>
            <a:ext cx="12188825" cy="64008"/>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 name="Google Shape;96;p39"/>
          <p:cNvSpPr txBox="1">
            <a:spLocks noGrp="1"/>
          </p:cNvSpPr>
          <p:nvPr>
            <p:ph type="title"/>
          </p:nvPr>
        </p:nvSpPr>
        <p:spPr>
          <a:xfrm rot="5400000">
            <a:off x="7159401" y="1977801"/>
            <a:ext cx="5759898" cy="2628900"/>
          </a:xfrm>
          <a:prstGeom prst="rect">
            <a:avLst/>
          </a:prstGeom>
          <a:noFill/>
          <a:ln>
            <a:noFill/>
          </a:ln>
        </p:spPr>
        <p:txBody>
          <a:bodyPr spcFirstLastPara="1" wrap="square" lIns="91425" tIns="45700" rIns="91425" bIns="45700" anchor="b" anchorCtr="0">
            <a:normAutofit/>
          </a:bodyPr>
          <a:lstStyle>
            <a:lvl1pPr lvl="0" algn="l">
              <a:lnSpc>
                <a:spcPct val="85000"/>
              </a:lnSpc>
              <a:spcBef>
                <a:spcPts val="0"/>
              </a:spcBef>
              <a:spcAft>
                <a:spcPts val="0"/>
              </a:spcAft>
              <a:buClr>
                <a:srgbClr val="3F3F3F"/>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97" name="Google Shape;97;p39"/>
          <p:cNvSpPr txBox="1">
            <a:spLocks noGrp="1"/>
          </p:cNvSpPr>
          <p:nvPr>
            <p:ph type="body" idx="1"/>
          </p:nvPr>
        </p:nvSpPr>
        <p:spPr>
          <a:xfrm rot="5400000">
            <a:off x="1825401" y="-574899"/>
            <a:ext cx="5759898" cy="7734300"/>
          </a:xfrm>
          <a:prstGeom prst="rect">
            <a:avLst/>
          </a:prstGeom>
          <a:noFill/>
          <a:ln>
            <a:noFill/>
          </a:ln>
        </p:spPr>
        <p:txBody>
          <a:bodyPr spcFirstLastPara="1" wrap="square" lIns="45700" tIns="0" rIns="45700" bIns="0" anchor="t" anchorCtr="0">
            <a:normAutofit/>
          </a:bodyPr>
          <a:lstStyle>
            <a:lvl1pPr marL="457200" lvl="0" indent="-342900" algn="l">
              <a:lnSpc>
                <a:spcPct val="90000"/>
              </a:lnSpc>
              <a:spcBef>
                <a:spcPts val="1200"/>
              </a:spcBef>
              <a:spcAft>
                <a:spcPts val="0"/>
              </a:spcAft>
              <a:buSzPts val="1800"/>
              <a:buChar char=" "/>
              <a:defRPr/>
            </a:lvl1pPr>
            <a:lvl2pPr marL="914400" lvl="1" indent="-342900" algn="l">
              <a:lnSpc>
                <a:spcPct val="90000"/>
              </a:lnSpc>
              <a:spcBef>
                <a:spcPts val="200"/>
              </a:spcBef>
              <a:spcAft>
                <a:spcPts val="0"/>
              </a:spcAft>
              <a:buSzPts val="1800"/>
              <a:buChar char="◦"/>
              <a:defRPr/>
            </a:lvl2pPr>
            <a:lvl3pPr marL="1371600" lvl="2" indent="-342900" algn="l">
              <a:lnSpc>
                <a:spcPct val="90000"/>
              </a:lnSpc>
              <a:spcBef>
                <a:spcPts val="400"/>
              </a:spcBef>
              <a:spcAft>
                <a:spcPts val="0"/>
              </a:spcAft>
              <a:buSzPts val="1800"/>
              <a:buChar char="◦"/>
              <a:defRPr/>
            </a:lvl3pPr>
            <a:lvl4pPr marL="1828800" lvl="3" indent="-342900" algn="l">
              <a:lnSpc>
                <a:spcPct val="90000"/>
              </a:lnSpc>
              <a:spcBef>
                <a:spcPts val="400"/>
              </a:spcBef>
              <a:spcAft>
                <a:spcPts val="0"/>
              </a:spcAft>
              <a:buSzPts val="1800"/>
              <a:buChar char="◦"/>
              <a:defRPr/>
            </a:lvl4pPr>
            <a:lvl5pPr marL="2286000" lvl="4" indent="-342900" algn="l">
              <a:lnSpc>
                <a:spcPct val="90000"/>
              </a:lnSpc>
              <a:spcBef>
                <a:spcPts val="400"/>
              </a:spcBef>
              <a:spcAft>
                <a:spcPts val="0"/>
              </a:spcAft>
              <a:buSzPts val="1800"/>
              <a:buChar char="◦"/>
              <a:defRPr/>
            </a:lvl5pPr>
            <a:lvl6pPr marL="2743200" lvl="5" indent="-342900" algn="l">
              <a:lnSpc>
                <a:spcPct val="90000"/>
              </a:lnSpc>
              <a:spcBef>
                <a:spcPts val="400"/>
              </a:spcBef>
              <a:spcAft>
                <a:spcPts val="0"/>
              </a:spcAft>
              <a:buSzPts val="1800"/>
              <a:buChar char="◦"/>
              <a:defRPr/>
            </a:lvl6pPr>
            <a:lvl7pPr marL="3200400" lvl="6" indent="-342900" algn="l">
              <a:lnSpc>
                <a:spcPct val="90000"/>
              </a:lnSpc>
              <a:spcBef>
                <a:spcPts val="400"/>
              </a:spcBef>
              <a:spcAft>
                <a:spcPts val="0"/>
              </a:spcAft>
              <a:buSzPts val="1800"/>
              <a:buChar char="◦"/>
              <a:defRPr/>
            </a:lvl7pPr>
            <a:lvl8pPr marL="3657600" lvl="7" indent="-342900" algn="l">
              <a:lnSpc>
                <a:spcPct val="90000"/>
              </a:lnSpc>
              <a:spcBef>
                <a:spcPts val="400"/>
              </a:spcBef>
              <a:spcAft>
                <a:spcPts val="0"/>
              </a:spcAft>
              <a:buSzPts val="1800"/>
              <a:buChar char="◦"/>
              <a:defRPr/>
            </a:lvl8pPr>
            <a:lvl9pPr marL="4114800" lvl="8" indent="-342900" algn="l">
              <a:lnSpc>
                <a:spcPct val="90000"/>
              </a:lnSpc>
              <a:spcBef>
                <a:spcPts val="400"/>
              </a:spcBef>
              <a:spcAft>
                <a:spcPts val="400"/>
              </a:spcAft>
              <a:buSzPts val="1800"/>
              <a:buChar char="◦"/>
              <a:defRPr/>
            </a:lvl9pPr>
          </a:lstStyle>
          <a:p>
            <a:endParaRPr/>
          </a:p>
        </p:txBody>
      </p:sp>
      <p:sp>
        <p:nvSpPr>
          <p:cNvPr id="98" name="Google Shape;98;p39"/>
          <p:cNvSpPr txBox="1">
            <a:spLocks noGrp="1"/>
          </p:cNvSpPr>
          <p:nvPr>
            <p:ph type="dt" idx="10"/>
          </p:nvPr>
        </p:nvSpPr>
        <p:spPr>
          <a:xfrm>
            <a:off x="1097280" y="6459785"/>
            <a:ext cx="2472271"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99" name="Google Shape;99;p39"/>
          <p:cNvSpPr txBox="1">
            <a:spLocks noGrp="1"/>
          </p:cNvSpPr>
          <p:nvPr>
            <p:ph type="ftr" idx="11"/>
          </p:nvPr>
        </p:nvSpPr>
        <p:spPr>
          <a:xfrm>
            <a:off x="3686185" y="6459785"/>
            <a:ext cx="4822804"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0" name="Google Shape;100;p39"/>
          <p:cNvSpPr txBox="1">
            <a:spLocks noGrp="1"/>
          </p:cNvSpPr>
          <p:nvPr>
            <p:ph type="sldNum" idx="12"/>
          </p:nvPr>
        </p:nvSpPr>
        <p:spPr>
          <a:xfrm>
            <a:off x="9900458" y="6459785"/>
            <a:ext cx="1312025"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sk-SK"/>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27"/>
        <p:cNvGrpSpPr/>
        <p:nvPr/>
      </p:nvGrpSpPr>
      <p:grpSpPr>
        <a:xfrm>
          <a:off x="0" y="0"/>
          <a:ext cx="0" cy="0"/>
          <a:chOff x="0" y="0"/>
          <a:chExt cx="0" cy="0"/>
        </a:xfrm>
      </p:grpSpPr>
      <p:sp>
        <p:nvSpPr>
          <p:cNvPr id="28" name="Google Shape;28;p30"/>
          <p:cNvSpPr txBox="1">
            <a:spLocks noGrp="1"/>
          </p:cNvSpPr>
          <p:nvPr>
            <p:ph type="title"/>
          </p:nvPr>
        </p:nvSpPr>
        <p:spPr>
          <a:xfrm>
            <a:off x="1097280" y="286603"/>
            <a:ext cx="10058400" cy="1450757"/>
          </a:xfrm>
          <a:prstGeom prst="rect">
            <a:avLst/>
          </a:prstGeom>
          <a:noFill/>
          <a:ln>
            <a:noFill/>
          </a:ln>
        </p:spPr>
        <p:txBody>
          <a:bodyPr spcFirstLastPara="1" wrap="square" lIns="91425" tIns="45700" rIns="91425" bIns="45700" anchor="b" anchorCtr="0">
            <a:normAutofit/>
          </a:bodyPr>
          <a:lstStyle>
            <a:lvl1pPr lvl="0" algn="l">
              <a:lnSpc>
                <a:spcPct val="85000"/>
              </a:lnSpc>
              <a:spcBef>
                <a:spcPts val="0"/>
              </a:spcBef>
              <a:spcAft>
                <a:spcPts val="0"/>
              </a:spcAft>
              <a:buClr>
                <a:srgbClr val="3F3F3F"/>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9" name="Google Shape;29;p30"/>
          <p:cNvSpPr txBox="1">
            <a:spLocks noGrp="1"/>
          </p:cNvSpPr>
          <p:nvPr>
            <p:ph type="body" idx="1"/>
          </p:nvPr>
        </p:nvSpPr>
        <p:spPr>
          <a:xfrm>
            <a:off x="1097280" y="1845734"/>
            <a:ext cx="10058400" cy="4023360"/>
          </a:xfrm>
          <a:prstGeom prst="rect">
            <a:avLst/>
          </a:prstGeom>
          <a:noFill/>
          <a:ln>
            <a:noFill/>
          </a:ln>
        </p:spPr>
        <p:txBody>
          <a:bodyPr spcFirstLastPara="1" wrap="square" lIns="0" tIns="45700" rIns="0" bIns="45700" anchor="t" anchorCtr="0">
            <a:normAutofit/>
          </a:bodyPr>
          <a:lstStyle>
            <a:lvl1pPr marL="457200" lvl="0" indent="-342900" algn="l">
              <a:lnSpc>
                <a:spcPct val="90000"/>
              </a:lnSpc>
              <a:spcBef>
                <a:spcPts val="1200"/>
              </a:spcBef>
              <a:spcAft>
                <a:spcPts val="0"/>
              </a:spcAft>
              <a:buSzPts val="1800"/>
              <a:buChar char=" "/>
              <a:defRPr/>
            </a:lvl1pPr>
            <a:lvl2pPr marL="914400" lvl="1" indent="-342900" algn="l">
              <a:lnSpc>
                <a:spcPct val="90000"/>
              </a:lnSpc>
              <a:spcBef>
                <a:spcPts val="200"/>
              </a:spcBef>
              <a:spcAft>
                <a:spcPts val="0"/>
              </a:spcAft>
              <a:buSzPts val="1800"/>
              <a:buChar char="◦"/>
              <a:defRPr/>
            </a:lvl2pPr>
            <a:lvl3pPr marL="1371600" lvl="2" indent="-342900" algn="l">
              <a:lnSpc>
                <a:spcPct val="90000"/>
              </a:lnSpc>
              <a:spcBef>
                <a:spcPts val="400"/>
              </a:spcBef>
              <a:spcAft>
                <a:spcPts val="0"/>
              </a:spcAft>
              <a:buSzPts val="1800"/>
              <a:buChar char="◦"/>
              <a:defRPr/>
            </a:lvl3pPr>
            <a:lvl4pPr marL="1828800" lvl="3" indent="-342900" algn="l">
              <a:lnSpc>
                <a:spcPct val="90000"/>
              </a:lnSpc>
              <a:spcBef>
                <a:spcPts val="400"/>
              </a:spcBef>
              <a:spcAft>
                <a:spcPts val="0"/>
              </a:spcAft>
              <a:buSzPts val="1800"/>
              <a:buChar char="◦"/>
              <a:defRPr/>
            </a:lvl4pPr>
            <a:lvl5pPr marL="2286000" lvl="4" indent="-342900" algn="l">
              <a:lnSpc>
                <a:spcPct val="90000"/>
              </a:lnSpc>
              <a:spcBef>
                <a:spcPts val="400"/>
              </a:spcBef>
              <a:spcAft>
                <a:spcPts val="0"/>
              </a:spcAft>
              <a:buSzPts val="1800"/>
              <a:buChar char="◦"/>
              <a:defRPr/>
            </a:lvl5pPr>
            <a:lvl6pPr marL="2743200" lvl="5" indent="-342900" algn="l">
              <a:lnSpc>
                <a:spcPct val="90000"/>
              </a:lnSpc>
              <a:spcBef>
                <a:spcPts val="400"/>
              </a:spcBef>
              <a:spcAft>
                <a:spcPts val="0"/>
              </a:spcAft>
              <a:buSzPts val="1800"/>
              <a:buChar char="◦"/>
              <a:defRPr/>
            </a:lvl6pPr>
            <a:lvl7pPr marL="3200400" lvl="6" indent="-342900" algn="l">
              <a:lnSpc>
                <a:spcPct val="90000"/>
              </a:lnSpc>
              <a:spcBef>
                <a:spcPts val="400"/>
              </a:spcBef>
              <a:spcAft>
                <a:spcPts val="0"/>
              </a:spcAft>
              <a:buSzPts val="1800"/>
              <a:buChar char="◦"/>
              <a:defRPr/>
            </a:lvl7pPr>
            <a:lvl8pPr marL="3657600" lvl="7" indent="-342900" algn="l">
              <a:lnSpc>
                <a:spcPct val="90000"/>
              </a:lnSpc>
              <a:spcBef>
                <a:spcPts val="400"/>
              </a:spcBef>
              <a:spcAft>
                <a:spcPts val="0"/>
              </a:spcAft>
              <a:buSzPts val="1800"/>
              <a:buChar char="◦"/>
              <a:defRPr/>
            </a:lvl8pPr>
            <a:lvl9pPr marL="4114800" lvl="8" indent="-342900" algn="l">
              <a:lnSpc>
                <a:spcPct val="90000"/>
              </a:lnSpc>
              <a:spcBef>
                <a:spcPts val="400"/>
              </a:spcBef>
              <a:spcAft>
                <a:spcPts val="400"/>
              </a:spcAft>
              <a:buSzPts val="1800"/>
              <a:buChar char="◦"/>
              <a:defRPr/>
            </a:lvl9pPr>
          </a:lstStyle>
          <a:p>
            <a:endParaRPr/>
          </a:p>
        </p:txBody>
      </p:sp>
      <p:sp>
        <p:nvSpPr>
          <p:cNvPr id="30" name="Google Shape;30;p30"/>
          <p:cNvSpPr txBox="1">
            <a:spLocks noGrp="1"/>
          </p:cNvSpPr>
          <p:nvPr>
            <p:ph type="dt" idx="10"/>
          </p:nvPr>
        </p:nvSpPr>
        <p:spPr>
          <a:xfrm>
            <a:off x="1097280" y="6459785"/>
            <a:ext cx="2472271"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1" name="Google Shape;31;p30"/>
          <p:cNvSpPr txBox="1">
            <a:spLocks noGrp="1"/>
          </p:cNvSpPr>
          <p:nvPr>
            <p:ph type="ftr" idx="11"/>
          </p:nvPr>
        </p:nvSpPr>
        <p:spPr>
          <a:xfrm>
            <a:off x="3686185" y="6459785"/>
            <a:ext cx="4822804"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2" name="Google Shape;32;p30"/>
          <p:cNvSpPr txBox="1">
            <a:spLocks noGrp="1"/>
          </p:cNvSpPr>
          <p:nvPr>
            <p:ph type="sldNum" idx="12"/>
          </p:nvPr>
        </p:nvSpPr>
        <p:spPr>
          <a:xfrm>
            <a:off x="9900458" y="6459785"/>
            <a:ext cx="1312025"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sk-SK"/>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matchingName="Prázdna" type="blank">
  <p:cSld name="BLANK">
    <p:spTree>
      <p:nvGrpSpPr>
        <p:cNvPr id="1" name="Shape 33"/>
        <p:cNvGrpSpPr/>
        <p:nvPr/>
      </p:nvGrpSpPr>
      <p:grpSpPr>
        <a:xfrm>
          <a:off x="0" y="0"/>
          <a:ext cx="0" cy="0"/>
          <a:chOff x="0" y="0"/>
          <a:chExt cx="0" cy="0"/>
        </a:xfrm>
      </p:grpSpPr>
      <p:sp>
        <p:nvSpPr>
          <p:cNvPr id="34" name="Google Shape;34;p31"/>
          <p:cNvSpPr/>
          <p:nvPr/>
        </p:nvSpPr>
        <p:spPr>
          <a:xfrm>
            <a:off x="3175" y="6400800"/>
            <a:ext cx="12188825" cy="457200"/>
          </a:xfrm>
          <a:prstGeom prst="rect">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 name="Google Shape;35;p31"/>
          <p:cNvSpPr/>
          <p:nvPr/>
        </p:nvSpPr>
        <p:spPr>
          <a:xfrm>
            <a:off x="15" y="6334316"/>
            <a:ext cx="12188825" cy="64008"/>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 name="Google Shape;36;p31"/>
          <p:cNvSpPr txBox="1">
            <a:spLocks noGrp="1"/>
          </p:cNvSpPr>
          <p:nvPr>
            <p:ph type="dt" idx="10"/>
          </p:nvPr>
        </p:nvSpPr>
        <p:spPr>
          <a:xfrm>
            <a:off x="1097280" y="6459785"/>
            <a:ext cx="2472271"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7" name="Google Shape;37;p31"/>
          <p:cNvSpPr txBox="1">
            <a:spLocks noGrp="1"/>
          </p:cNvSpPr>
          <p:nvPr>
            <p:ph type="ftr" idx="11"/>
          </p:nvPr>
        </p:nvSpPr>
        <p:spPr>
          <a:xfrm>
            <a:off x="3686185" y="6459785"/>
            <a:ext cx="4822804"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solidFill>
                  <a:srgbClr val="FFFFFF"/>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8" name="Google Shape;38;p31"/>
          <p:cNvSpPr txBox="1">
            <a:spLocks noGrp="1"/>
          </p:cNvSpPr>
          <p:nvPr>
            <p:ph type="sldNum" idx="12"/>
          </p:nvPr>
        </p:nvSpPr>
        <p:spPr>
          <a:xfrm>
            <a:off x="9900458" y="6459785"/>
            <a:ext cx="1312025"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sk-SK"/>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matchingName="Hlavička sekcie" type="secHead">
  <p:cSld name="SECTION_HEADER">
    <p:bg>
      <p:bgPr>
        <a:solidFill>
          <a:schemeClr val="lt1"/>
        </a:solidFill>
        <a:effectLst/>
      </p:bgPr>
    </p:bg>
    <p:spTree>
      <p:nvGrpSpPr>
        <p:cNvPr id="1" name="Shape 39"/>
        <p:cNvGrpSpPr/>
        <p:nvPr/>
      </p:nvGrpSpPr>
      <p:grpSpPr>
        <a:xfrm>
          <a:off x="0" y="0"/>
          <a:ext cx="0" cy="0"/>
          <a:chOff x="0" y="0"/>
          <a:chExt cx="0" cy="0"/>
        </a:xfrm>
      </p:grpSpPr>
      <p:sp>
        <p:nvSpPr>
          <p:cNvPr id="40" name="Google Shape;40;p32"/>
          <p:cNvSpPr/>
          <p:nvPr/>
        </p:nvSpPr>
        <p:spPr>
          <a:xfrm>
            <a:off x="3175" y="6400800"/>
            <a:ext cx="12188825" cy="457200"/>
          </a:xfrm>
          <a:prstGeom prst="rect">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 name="Google Shape;41;p32"/>
          <p:cNvSpPr/>
          <p:nvPr/>
        </p:nvSpPr>
        <p:spPr>
          <a:xfrm>
            <a:off x="15" y="6334316"/>
            <a:ext cx="12188825" cy="64008"/>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 name="Google Shape;42;p32"/>
          <p:cNvSpPr txBox="1">
            <a:spLocks noGrp="1"/>
          </p:cNvSpPr>
          <p:nvPr>
            <p:ph type="title"/>
          </p:nvPr>
        </p:nvSpPr>
        <p:spPr>
          <a:xfrm>
            <a:off x="1097280" y="758952"/>
            <a:ext cx="10058400" cy="3566160"/>
          </a:xfrm>
          <a:prstGeom prst="rect">
            <a:avLst/>
          </a:prstGeom>
          <a:noFill/>
          <a:ln>
            <a:noFill/>
          </a:ln>
        </p:spPr>
        <p:txBody>
          <a:bodyPr spcFirstLastPara="1" wrap="square" lIns="91425" tIns="45700" rIns="91425" bIns="45700" anchor="b" anchorCtr="0">
            <a:normAutofit/>
          </a:bodyPr>
          <a:lstStyle>
            <a:lvl1pPr lvl="0" algn="l">
              <a:lnSpc>
                <a:spcPct val="85000"/>
              </a:lnSpc>
              <a:spcBef>
                <a:spcPts val="0"/>
              </a:spcBef>
              <a:spcAft>
                <a:spcPts val="0"/>
              </a:spcAft>
              <a:buClr>
                <a:srgbClr val="262626"/>
              </a:buClr>
              <a:buSzPts val="8000"/>
              <a:buFont typeface="Calibri"/>
              <a:buNone/>
              <a:defRPr sz="8000" b="0">
                <a:solidFill>
                  <a:srgbClr val="262626"/>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3" name="Google Shape;43;p32"/>
          <p:cNvSpPr txBox="1">
            <a:spLocks noGrp="1"/>
          </p:cNvSpPr>
          <p:nvPr>
            <p:ph type="body" idx="1"/>
          </p:nvPr>
        </p:nvSpPr>
        <p:spPr>
          <a:xfrm>
            <a:off x="1097280" y="4453128"/>
            <a:ext cx="10058400" cy="1143000"/>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200"/>
              </a:spcBef>
              <a:spcAft>
                <a:spcPts val="0"/>
              </a:spcAft>
              <a:buSzPts val="2400"/>
              <a:buNone/>
              <a:defRPr sz="2400" cap="none">
                <a:solidFill>
                  <a:schemeClr val="dk2"/>
                </a:solidFill>
                <a:latin typeface="Calibri"/>
                <a:ea typeface="Calibri"/>
                <a:cs typeface="Calibri"/>
                <a:sym typeface="Calibri"/>
              </a:defRPr>
            </a:lvl1pPr>
            <a:lvl2pPr marL="914400" lvl="1" indent="-228600" algn="l">
              <a:lnSpc>
                <a:spcPct val="90000"/>
              </a:lnSpc>
              <a:spcBef>
                <a:spcPts val="200"/>
              </a:spcBef>
              <a:spcAft>
                <a:spcPts val="0"/>
              </a:spcAft>
              <a:buSzPts val="1800"/>
              <a:buNone/>
              <a:defRPr sz="1800">
                <a:solidFill>
                  <a:srgbClr val="888888"/>
                </a:solidFill>
              </a:defRPr>
            </a:lvl2pPr>
            <a:lvl3pPr marL="1371600" lvl="2" indent="-228600" algn="l">
              <a:lnSpc>
                <a:spcPct val="90000"/>
              </a:lnSpc>
              <a:spcBef>
                <a:spcPts val="400"/>
              </a:spcBef>
              <a:spcAft>
                <a:spcPts val="0"/>
              </a:spcAft>
              <a:buSzPts val="1600"/>
              <a:buNone/>
              <a:defRPr sz="1600">
                <a:solidFill>
                  <a:srgbClr val="888888"/>
                </a:solidFill>
              </a:defRPr>
            </a:lvl3pPr>
            <a:lvl4pPr marL="1828800" lvl="3" indent="-228600" algn="l">
              <a:lnSpc>
                <a:spcPct val="90000"/>
              </a:lnSpc>
              <a:spcBef>
                <a:spcPts val="400"/>
              </a:spcBef>
              <a:spcAft>
                <a:spcPts val="0"/>
              </a:spcAft>
              <a:buSzPts val="1400"/>
              <a:buNone/>
              <a:defRPr sz="1400">
                <a:solidFill>
                  <a:srgbClr val="888888"/>
                </a:solidFill>
              </a:defRPr>
            </a:lvl4pPr>
            <a:lvl5pPr marL="2286000" lvl="4" indent="-228600" algn="l">
              <a:lnSpc>
                <a:spcPct val="90000"/>
              </a:lnSpc>
              <a:spcBef>
                <a:spcPts val="400"/>
              </a:spcBef>
              <a:spcAft>
                <a:spcPts val="0"/>
              </a:spcAft>
              <a:buSzPts val="1400"/>
              <a:buNone/>
              <a:defRPr sz="1400">
                <a:solidFill>
                  <a:srgbClr val="888888"/>
                </a:solidFill>
              </a:defRPr>
            </a:lvl5pPr>
            <a:lvl6pPr marL="2743200" lvl="5" indent="-228600" algn="l">
              <a:lnSpc>
                <a:spcPct val="90000"/>
              </a:lnSpc>
              <a:spcBef>
                <a:spcPts val="400"/>
              </a:spcBef>
              <a:spcAft>
                <a:spcPts val="0"/>
              </a:spcAft>
              <a:buSzPts val="1400"/>
              <a:buNone/>
              <a:defRPr sz="1400">
                <a:solidFill>
                  <a:srgbClr val="888888"/>
                </a:solidFill>
              </a:defRPr>
            </a:lvl6pPr>
            <a:lvl7pPr marL="3200400" lvl="6" indent="-228600" algn="l">
              <a:lnSpc>
                <a:spcPct val="90000"/>
              </a:lnSpc>
              <a:spcBef>
                <a:spcPts val="400"/>
              </a:spcBef>
              <a:spcAft>
                <a:spcPts val="0"/>
              </a:spcAft>
              <a:buSzPts val="1400"/>
              <a:buNone/>
              <a:defRPr sz="1400">
                <a:solidFill>
                  <a:srgbClr val="888888"/>
                </a:solidFill>
              </a:defRPr>
            </a:lvl7pPr>
            <a:lvl8pPr marL="3657600" lvl="7" indent="-228600" algn="l">
              <a:lnSpc>
                <a:spcPct val="90000"/>
              </a:lnSpc>
              <a:spcBef>
                <a:spcPts val="400"/>
              </a:spcBef>
              <a:spcAft>
                <a:spcPts val="0"/>
              </a:spcAft>
              <a:buSzPts val="1400"/>
              <a:buNone/>
              <a:defRPr sz="1400">
                <a:solidFill>
                  <a:srgbClr val="888888"/>
                </a:solidFill>
              </a:defRPr>
            </a:lvl8pPr>
            <a:lvl9pPr marL="4114800" lvl="8" indent="-228600" algn="l">
              <a:lnSpc>
                <a:spcPct val="90000"/>
              </a:lnSpc>
              <a:spcBef>
                <a:spcPts val="400"/>
              </a:spcBef>
              <a:spcAft>
                <a:spcPts val="400"/>
              </a:spcAft>
              <a:buSzPts val="1400"/>
              <a:buNone/>
              <a:defRPr sz="1400">
                <a:solidFill>
                  <a:srgbClr val="888888"/>
                </a:solidFill>
              </a:defRPr>
            </a:lvl9pPr>
          </a:lstStyle>
          <a:p>
            <a:endParaRPr/>
          </a:p>
        </p:txBody>
      </p:sp>
      <p:sp>
        <p:nvSpPr>
          <p:cNvPr id="44" name="Google Shape;44;p32"/>
          <p:cNvSpPr txBox="1">
            <a:spLocks noGrp="1"/>
          </p:cNvSpPr>
          <p:nvPr>
            <p:ph type="dt" idx="10"/>
          </p:nvPr>
        </p:nvSpPr>
        <p:spPr>
          <a:xfrm>
            <a:off x="1097280" y="6459785"/>
            <a:ext cx="2472271"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5" name="Google Shape;45;p32"/>
          <p:cNvSpPr txBox="1">
            <a:spLocks noGrp="1"/>
          </p:cNvSpPr>
          <p:nvPr>
            <p:ph type="ftr" idx="11"/>
          </p:nvPr>
        </p:nvSpPr>
        <p:spPr>
          <a:xfrm>
            <a:off x="3686185" y="6459785"/>
            <a:ext cx="4822804"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6" name="Google Shape;46;p32"/>
          <p:cNvSpPr txBox="1">
            <a:spLocks noGrp="1"/>
          </p:cNvSpPr>
          <p:nvPr>
            <p:ph type="sldNum" idx="12"/>
          </p:nvPr>
        </p:nvSpPr>
        <p:spPr>
          <a:xfrm>
            <a:off x="9900458" y="6459785"/>
            <a:ext cx="1312025"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sk-SK"/>
              <a:t>‹#›</a:t>
            </a:fld>
            <a:endParaRPr/>
          </a:p>
        </p:txBody>
      </p:sp>
      <p:cxnSp>
        <p:nvCxnSpPr>
          <p:cNvPr id="47" name="Google Shape;47;p32"/>
          <p:cNvCxnSpPr/>
          <p:nvPr/>
        </p:nvCxnSpPr>
        <p:spPr>
          <a:xfrm>
            <a:off x="1207658" y="4343400"/>
            <a:ext cx="9875520" cy="0"/>
          </a:xfrm>
          <a:prstGeom prst="straightConnector1">
            <a:avLst/>
          </a:prstGeom>
          <a:noFill/>
          <a:ln w="9525" cap="flat" cmpd="sng">
            <a:solidFill>
              <a:srgbClr val="7F7F7F"/>
            </a:solidFill>
            <a:prstDash val="solid"/>
            <a:round/>
            <a:headEnd type="none" w="sm" len="sm"/>
            <a:tailEnd type="none" w="sm" len="sm"/>
          </a:ln>
        </p:spPr>
      </p:cxn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Dva obsahy" type="twoObj">
  <p:cSld name="TWO_OBJECTS">
    <p:spTree>
      <p:nvGrpSpPr>
        <p:cNvPr id="1" name="Shape 48"/>
        <p:cNvGrpSpPr/>
        <p:nvPr/>
      </p:nvGrpSpPr>
      <p:grpSpPr>
        <a:xfrm>
          <a:off x="0" y="0"/>
          <a:ext cx="0" cy="0"/>
          <a:chOff x="0" y="0"/>
          <a:chExt cx="0" cy="0"/>
        </a:xfrm>
      </p:grpSpPr>
      <p:sp>
        <p:nvSpPr>
          <p:cNvPr id="49" name="Google Shape;49;p33"/>
          <p:cNvSpPr txBox="1">
            <a:spLocks noGrp="1"/>
          </p:cNvSpPr>
          <p:nvPr>
            <p:ph type="title"/>
          </p:nvPr>
        </p:nvSpPr>
        <p:spPr>
          <a:xfrm>
            <a:off x="1097280" y="286603"/>
            <a:ext cx="10058400" cy="1450757"/>
          </a:xfrm>
          <a:prstGeom prst="rect">
            <a:avLst/>
          </a:prstGeom>
          <a:noFill/>
          <a:ln>
            <a:noFill/>
          </a:ln>
        </p:spPr>
        <p:txBody>
          <a:bodyPr spcFirstLastPara="1" wrap="square" lIns="91425" tIns="45700" rIns="91425" bIns="45700" anchor="b" anchorCtr="0">
            <a:normAutofit/>
          </a:bodyPr>
          <a:lstStyle>
            <a:lvl1pPr lvl="0" algn="l">
              <a:lnSpc>
                <a:spcPct val="85000"/>
              </a:lnSpc>
              <a:spcBef>
                <a:spcPts val="0"/>
              </a:spcBef>
              <a:spcAft>
                <a:spcPts val="0"/>
              </a:spcAft>
              <a:buClr>
                <a:srgbClr val="3F3F3F"/>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0" name="Google Shape;50;p33"/>
          <p:cNvSpPr txBox="1">
            <a:spLocks noGrp="1"/>
          </p:cNvSpPr>
          <p:nvPr>
            <p:ph type="body" idx="1"/>
          </p:nvPr>
        </p:nvSpPr>
        <p:spPr>
          <a:xfrm>
            <a:off x="1097278" y="1845734"/>
            <a:ext cx="4937760" cy="4023360"/>
          </a:xfrm>
          <a:prstGeom prst="rect">
            <a:avLst/>
          </a:prstGeom>
          <a:noFill/>
          <a:ln>
            <a:noFill/>
          </a:ln>
        </p:spPr>
        <p:txBody>
          <a:bodyPr spcFirstLastPara="1" wrap="square" lIns="0" tIns="45700" rIns="0" bIns="45700" anchor="t" anchorCtr="0">
            <a:normAutofit/>
          </a:bodyPr>
          <a:lstStyle>
            <a:lvl1pPr marL="457200" lvl="0" indent="-342900" algn="l">
              <a:lnSpc>
                <a:spcPct val="90000"/>
              </a:lnSpc>
              <a:spcBef>
                <a:spcPts val="1200"/>
              </a:spcBef>
              <a:spcAft>
                <a:spcPts val="0"/>
              </a:spcAft>
              <a:buSzPts val="1800"/>
              <a:buChar char=" "/>
              <a:defRPr/>
            </a:lvl1pPr>
            <a:lvl2pPr marL="914400" lvl="1" indent="-342900" algn="l">
              <a:lnSpc>
                <a:spcPct val="90000"/>
              </a:lnSpc>
              <a:spcBef>
                <a:spcPts val="200"/>
              </a:spcBef>
              <a:spcAft>
                <a:spcPts val="0"/>
              </a:spcAft>
              <a:buSzPts val="1800"/>
              <a:buChar char="◦"/>
              <a:defRPr/>
            </a:lvl2pPr>
            <a:lvl3pPr marL="1371600" lvl="2" indent="-342900" algn="l">
              <a:lnSpc>
                <a:spcPct val="90000"/>
              </a:lnSpc>
              <a:spcBef>
                <a:spcPts val="400"/>
              </a:spcBef>
              <a:spcAft>
                <a:spcPts val="0"/>
              </a:spcAft>
              <a:buSzPts val="1800"/>
              <a:buChar char="◦"/>
              <a:defRPr/>
            </a:lvl3pPr>
            <a:lvl4pPr marL="1828800" lvl="3" indent="-342900" algn="l">
              <a:lnSpc>
                <a:spcPct val="90000"/>
              </a:lnSpc>
              <a:spcBef>
                <a:spcPts val="400"/>
              </a:spcBef>
              <a:spcAft>
                <a:spcPts val="0"/>
              </a:spcAft>
              <a:buSzPts val="1800"/>
              <a:buChar char="◦"/>
              <a:defRPr/>
            </a:lvl4pPr>
            <a:lvl5pPr marL="2286000" lvl="4" indent="-342900" algn="l">
              <a:lnSpc>
                <a:spcPct val="90000"/>
              </a:lnSpc>
              <a:spcBef>
                <a:spcPts val="400"/>
              </a:spcBef>
              <a:spcAft>
                <a:spcPts val="0"/>
              </a:spcAft>
              <a:buSzPts val="1800"/>
              <a:buChar char="◦"/>
              <a:defRPr/>
            </a:lvl5pPr>
            <a:lvl6pPr marL="2743200" lvl="5" indent="-342900" algn="l">
              <a:lnSpc>
                <a:spcPct val="90000"/>
              </a:lnSpc>
              <a:spcBef>
                <a:spcPts val="400"/>
              </a:spcBef>
              <a:spcAft>
                <a:spcPts val="0"/>
              </a:spcAft>
              <a:buSzPts val="1800"/>
              <a:buChar char="◦"/>
              <a:defRPr/>
            </a:lvl6pPr>
            <a:lvl7pPr marL="3200400" lvl="6" indent="-342900" algn="l">
              <a:lnSpc>
                <a:spcPct val="90000"/>
              </a:lnSpc>
              <a:spcBef>
                <a:spcPts val="400"/>
              </a:spcBef>
              <a:spcAft>
                <a:spcPts val="0"/>
              </a:spcAft>
              <a:buSzPts val="1800"/>
              <a:buChar char="◦"/>
              <a:defRPr/>
            </a:lvl7pPr>
            <a:lvl8pPr marL="3657600" lvl="7" indent="-342900" algn="l">
              <a:lnSpc>
                <a:spcPct val="90000"/>
              </a:lnSpc>
              <a:spcBef>
                <a:spcPts val="400"/>
              </a:spcBef>
              <a:spcAft>
                <a:spcPts val="0"/>
              </a:spcAft>
              <a:buSzPts val="1800"/>
              <a:buChar char="◦"/>
              <a:defRPr/>
            </a:lvl8pPr>
            <a:lvl9pPr marL="4114800" lvl="8" indent="-342900" algn="l">
              <a:lnSpc>
                <a:spcPct val="90000"/>
              </a:lnSpc>
              <a:spcBef>
                <a:spcPts val="400"/>
              </a:spcBef>
              <a:spcAft>
                <a:spcPts val="400"/>
              </a:spcAft>
              <a:buSzPts val="1800"/>
              <a:buChar char="◦"/>
              <a:defRPr/>
            </a:lvl9pPr>
          </a:lstStyle>
          <a:p>
            <a:endParaRPr/>
          </a:p>
        </p:txBody>
      </p:sp>
      <p:sp>
        <p:nvSpPr>
          <p:cNvPr id="51" name="Google Shape;51;p33"/>
          <p:cNvSpPr txBox="1">
            <a:spLocks noGrp="1"/>
          </p:cNvSpPr>
          <p:nvPr>
            <p:ph type="body" idx="2"/>
          </p:nvPr>
        </p:nvSpPr>
        <p:spPr>
          <a:xfrm>
            <a:off x="6217920" y="1845735"/>
            <a:ext cx="4937760" cy="4023360"/>
          </a:xfrm>
          <a:prstGeom prst="rect">
            <a:avLst/>
          </a:prstGeom>
          <a:noFill/>
          <a:ln>
            <a:noFill/>
          </a:ln>
        </p:spPr>
        <p:txBody>
          <a:bodyPr spcFirstLastPara="1" wrap="square" lIns="0" tIns="45700" rIns="0" bIns="45700" anchor="t" anchorCtr="0">
            <a:normAutofit/>
          </a:bodyPr>
          <a:lstStyle>
            <a:lvl1pPr marL="457200" lvl="0" indent="-342900" algn="l">
              <a:lnSpc>
                <a:spcPct val="90000"/>
              </a:lnSpc>
              <a:spcBef>
                <a:spcPts val="1200"/>
              </a:spcBef>
              <a:spcAft>
                <a:spcPts val="0"/>
              </a:spcAft>
              <a:buSzPts val="1800"/>
              <a:buChar char=" "/>
              <a:defRPr/>
            </a:lvl1pPr>
            <a:lvl2pPr marL="914400" lvl="1" indent="-342900" algn="l">
              <a:lnSpc>
                <a:spcPct val="90000"/>
              </a:lnSpc>
              <a:spcBef>
                <a:spcPts val="200"/>
              </a:spcBef>
              <a:spcAft>
                <a:spcPts val="0"/>
              </a:spcAft>
              <a:buSzPts val="1800"/>
              <a:buChar char="◦"/>
              <a:defRPr/>
            </a:lvl2pPr>
            <a:lvl3pPr marL="1371600" lvl="2" indent="-342900" algn="l">
              <a:lnSpc>
                <a:spcPct val="90000"/>
              </a:lnSpc>
              <a:spcBef>
                <a:spcPts val="400"/>
              </a:spcBef>
              <a:spcAft>
                <a:spcPts val="0"/>
              </a:spcAft>
              <a:buSzPts val="1800"/>
              <a:buChar char="◦"/>
              <a:defRPr/>
            </a:lvl3pPr>
            <a:lvl4pPr marL="1828800" lvl="3" indent="-342900" algn="l">
              <a:lnSpc>
                <a:spcPct val="90000"/>
              </a:lnSpc>
              <a:spcBef>
                <a:spcPts val="400"/>
              </a:spcBef>
              <a:spcAft>
                <a:spcPts val="0"/>
              </a:spcAft>
              <a:buSzPts val="1800"/>
              <a:buChar char="◦"/>
              <a:defRPr/>
            </a:lvl4pPr>
            <a:lvl5pPr marL="2286000" lvl="4" indent="-342900" algn="l">
              <a:lnSpc>
                <a:spcPct val="90000"/>
              </a:lnSpc>
              <a:spcBef>
                <a:spcPts val="400"/>
              </a:spcBef>
              <a:spcAft>
                <a:spcPts val="0"/>
              </a:spcAft>
              <a:buSzPts val="1800"/>
              <a:buChar char="◦"/>
              <a:defRPr/>
            </a:lvl5pPr>
            <a:lvl6pPr marL="2743200" lvl="5" indent="-342900" algn="l">
              <a:lnSpc>
                <a:spcPct val="90000"/>
              </a:lnSpc>
              <a:spcBef>
                <a:spcPts val="400"/>
              </a:spcBef>
              <a:spcAft>
                <a:spcPts val="0"/>
              </a:spcAft>
              <a:buSzPts val="1800"/>
              <a:buChar char="◦"/>
              <a:defRPr/>
            </a:lvl6pPr>
            <a:lvl7pPr marL="3200400" lvl="6" indent="-342900" algn="l">
              <a:lnSpc>
                <a:spcPct val="90000"/>
              </a:lnSpc>
              <a:spcBef>
                <a:spcPts val="400"/>
              </a:spcBef>
              <a:spcAft>
                <a:spcPts val="0"/>
              </a:spcAft>
              <a:buSzPts val="1800"/>
              <a:buChar char="◦"/>
              <a:defRPr/>
            </a:lvl7pPr>
            <a:lvl8pPr marL="3657600" lvl="7" indent="-342900" algn="l">
              <a:lnSpc>
                <a:spcPct val="90000"/>
              </a:lnSpc>
              <a:spcBef>
                <a:spcPts val="400"/>
              </a:spcBef>
              <a:spcAft>
                <a:spcPts val="0"/>
              </a:spcAft>
              <a:buSzPts val="1800"/>
              <a:buChar char="◦"/>
              <a:defRPr/>
            </a:lvl8pPr>
            <a:lvl9pPr marL="4114800" lvl="8" indent="-342900" algn="l">
              <a:lnSpc>
                <a:spcPct val="90000"/>
              </a:lnSpc>
              <a:spcBef>
                <a:spcPts val="400"/>
              </a:spcBef>
              <a:spcAft>
                <a:spcPts val="400"/>
              </a:spcAft>
              <a:buSzPts val="1800"/>
              <a:buChar char="◦"/>
              <a:defRPr/>
            </a:lvl9pPr>
          </a:lstStyle>
          <a:p>
            <a:endParaRPr/>
          </a:p>
        </p:txBody>
      </p:sp>
      <p:sp>
        <p:nvSpPr>
          <p:cNvPr id="52" name="Google Shape;52;p33"/>
          <p:cNvSpPr txBox="1">
            <a:spLocks noGrp="1"/>
          </p:cNvSpPr>
          <p:nvPr>
            <p:ph type="dt" idx="10"/>
          </p:nvPr>
        </p:nvSpPr>
        <p:spPr>
          <a:xfrm>
            <a:off x="1097280" y="6459785"/>
            <a:ext cx="2472271"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3" name="Google Shape;53;p33"/>
          <p:cNvSpPr txBox="1">
            <a:spLocks noGrp="1"/>
          </p:cNvSpPr>
          <p:nvPr>
            <p:ph type="ftr" idx="11"/>
          </p:nvPr>
        </p:nvSpPr>
        <p:spPr>
          <a:xfrm>
            <a:off x="3686185" y="6459785"/>
            <a:ext cx="4822804"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4" name="Google Shape;54;p33"/>
          <p:cNvSpPr txBox="1">
            <a:spLocks noGrp="1"/>
          </p:cNvSpPr>
          <p:nvPr>
            <p:ph type="sldNum" idx="12"/>
          </p:nvPr>
        </p:nvSpPr>
        <p:spPr>
          <a:xfrm>
            <a:off x="9900458" y="6459785"/>
            <a:ext cx="1312025"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sk-SK"/>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Porovnanie" type="twoTxTwoObj">
  <p:cSld name="TWO_OBJECTS_WITH_TEXT">
    <p:spTree>
      <p:nvGrpSpPr>
        <p:cNvPr id="1" name="Shape 55"/>
        <p:cNvGrpSpPr/>
        <p:nvPr/>
      </p:nvGrpSpPr>
      <p:grpSpPr>
        <a:xfrm>
          <a:off x="0" y="0"/>
          <a:ext cx="0" cy="0"/>
          <a:chOff x="0" y="0"/>
          <a:chExt cx="0" cy="0"/>
        </a:xfrm>
      </p:grpSpPr>
      <p:sp>
        <p:nvSpPr>
          <p:cNvPr id="56" name="Google Shape;56;p34"/>
          <p:cNvSpPr txBox="1">
            <a:spLocks noGrp="1"/>
          </p:cNvSpPr>
          <p:nvPr>
            <p:ph type="title"/>
          </p:nvPr>
        </p:nvSpPr>
        <p:spPr>
          <a:xfrm>
            <a:off x="1097280" y="286603"/>
            <a:ext cx="10058400" cy="1450757"/>
          </a:xfrm>
          <a:prstGeom prst="rect">
            <a:avLst/>
          </a:prstGeom>
          <a:noFill/>
          <a:ln>
            <a:noFill/>
          </a:ln>
        </p:spPr>
        <p:txBody>
          <a:bodyPr spcFirstLastPara="1" wrap="square" lIns="91425" tIns="45700" rIns="91425" bIns="45700" anchor="b" anchorCtr="0">
            <a:normAutofit/>
          </a:bodyPr>
          <a:lstStyle>
            <a:lvl1pPr lvl="0" algn="l">
              <a:lnSpc>
                <a:spcPct val="85000"/>
              </a:lnSpc>
              <a:spcBef>
                <a:spcPts val="0"/>
              </a:spcBef>
              <a:spcAft>
                <a:spcPts val="0"/>
              </a:spcAft>
              <a:buClr>
                <a:srgbClr val="3F3F3F"/>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7" name="Google Shape;57;p34"/>
          <p:cNvSpPr txBox="1">
            <a:spLocks noGrp="1"/>
          </p:cNvSpPr>
          <p:nvPr>
            <p:ph type="body" idx="1"/>
          </p:nvPr>
        </p:nvSpPr>
        <p:spPr>
          <a:xfrm>
            <a:off x="1097280" y="1846052"/>
            <a:ext cx="4937760" cy="736282"/>
          </a:xfrm>
          <a:prstGeom prst="rect">
            <a:avLst/>
          </a:prstGeom>
          <a:noFill/>
          <a:ln>
            <a:noFill/>
          </a:ln>
        </p:spPr>
        <p:txBody>
          <a:bodyPr spcFirstLastPara="1" wrap="square" lIns="91425" tIns="45700" rIns="91425" bIns="45700" anchor="ctr" anchorCtr="0">
            <a:normAutofit/>
          </a:bodyPr>
          <a:lstStyle>
            <a:lvl1pPr marL="457200" lvl="0" indent="-228600" algn="l">
              <a:lnSpc>
                <a:spcPct val="90000"/>
              </a:lnSpc>
              <a:spcBef>
                <a:spcPts val="1200"/>
              </a:spcBef>
              <a:spcAft>
                <a:spcPts val="0"/>
              </a:spcAft>
              <a:buSzPts val="2000"/>
              <a:buNone/>
              <a:defRPr sz="2000" b="0" cap="none">
                <a:solidFill>
                  <a:schemeClr val="dk2"/>
                </a:solidFill>
              </a:defRPr>
            </a:lvl1pPr>
            <a:lvl2pPr marL="914400" lvl="1" indent="-228600" algn="l">
              <a:lnSpc>
                <a:spcPct val="90000"/>
              </a:lnSpc>
              <a:spcBef>
                <a:spcPts val="200"/>
              </a:spcBef>
              <a:spcAft>
                <a:spcPts val="0"/>
              </a:spcAft>
              <a:buSzPts val="2000"/>
              <a:buNone/>
              <a:defRPr sz="2000" b="1"/>
            </a:lvl2pPr>
            <a:lvl3pPr marL="1371600" lvl="2" indent="-228600" algn="l">
              <a:lnSpc>
                <a:spcPct val="90000"/>
              </a:lnSpc>
              <a:spcBef>
                <a:spcPts val="400"/>
              </a:spcBef>
              <a:spcAft>
                <a:spcPts val="0"/>
              </a:spcAft>
              <a:buSzPts val="1800"/>
              <a:buNone/>
              <a:defRPr sz="1800" b="1"/>
            </a:lvl3pPr>
            <a:lvl4pPr marL="1828800" lvl="3" indent="-228600" algn="l">
              <a:lnSpc>
                <a:spcPct val="90000"/>
              </a:lnSpc>
              <a:spcBef>
                <a:spcPts val="400"/>
              </a:spcBef>
              <a:spcAft>
                <a:spcPts val="0"/>
              </a:spcAft>
              <a:buSzPts val="1600"/>
              <a:buNone/>
              <a:defRPr sz="1600" b="1"/>
            </a:lvl4pPr>
            <a:lvl5pPr marL="2286000" lvl="4" indent="-228600" algn="l">
              <a:lnSpc>
                <a:spcPct val="90000"/>
              </a:lnSpc>
              <a:spcBef>
                <a:spcPts val="400"/>
              </a:spcBef>
              <a:spcAft>
                <a:spcPts val="0"/>
              </a:spcAft>
              <a:buSzPts val="1600"/>
              <a:buNone/>
              <a:defRPr sz="1600" b="1"/>
            </a:lvl5pPr>
            <a:lvl6pPr marL="2743200" lvl="5" indent="-228600" algn="l">
              <a:lnSpc>
                <a:spcPct val="90000"/>
              </a:lnSpc>
              <a:spcBef>
                <a:spcPts val="400"/>
              </a:spcBef>
              <a:spcAft>
                <a:spcPts val="0"/>
              </a:spcAft>
              <a:buSzPts val="1600"/>
              <a:buNone/>
              <a:defRPr sz="1600" b="1"/>
            </a:lvl6pPr>
            <a:lvl7pPr marL="3200400" lvl="6" indent="-228600" algn="l">
              <a:lnSpc>
                <a:spcPct val="90000"/>
              </a:lnSpc>
              <a:spcBef>
                <a:spcPts val="400"/>
              </a:spcBef>
              <a:spcAft>
                <a:spcPts val="0"/>
              </a:spcAft>
              <a:buSzPts val="1600"/>
              <a:buNone/>
              <a:defRPr sz="1600" b="1"/>
            </a:lvl7pPr>
            <a:lvl8pPr marL="3657600" lvl="7" indent="-228600" algn="l">
              <a:lnSpc>
                <a:spcPct val="90000"/>
              </a:lnSpc>
              <a:spcBef>
                <a:spcPts val="400"/>
              </a:spcBef>
              <a:spcAft>
                <a:spcPts val="0"/>
              </a:spcAft>
              <a:buSzPts val="1600"/>
              <a:buNone/>
              <a:defRPr sz="1600" b="1"/>
            </a:lvl8pPr>
            <a:lvl9pPr marL="4114800" lvl="8" indent="-228600" algn="l">
              <a:lnSpc>
                <a:spcPct val="90000"/>
              </a:lnSpc>
              <a:spcBef>
                <a:spcPts val="400"/>
              </a:spcBef>
              <a:spcAft>
                <a:spcPts val="400"/>
              </a:spcAft>
              <a:buSzPts val="1600"/>
              <a:buNone/>
              <a:defRPr sz="1600" b="1"/>
            </a:lvl9pPr>
          </a:lstStyle>
          <a:p>
            <a:endParaRPr/>
          </a:p>
        </p:txBody>
      </p:sp>
      <p:sp>
        <p:nvSpPr>
          <p:cNvPr id="58" name="Google Shape;58;p34"/>
          <p:cNvSpPr txBox="1">
            <a:spLocks noGrp="1"/>
          </p:cNvSpPr>
          <p:nvPr>
            <p:ph type="body" idx="2"/>
          </p:nvPr>
        </p:nvSpPr>
        <p:spPr>
          <a:xfrm>
            <a:off x="1097280" y="2582334"/>
            <a:ext cx="4937760" cy="3378200"/>
          </a:xfrm>
          <a:prstGeom prst="rect">
            <a:avLst/>
          </a:prstGeom>
          <a:noFill/>
          <a:ln>
            <a:noFill/>
          </a:ln>
        </p:spPr>
        <p:txBody>
          <a:bodyPr spcFirstLastPara="1" wrap="square" lIns="0" tIns="45700" rIns="0" bIns="45700" anchor="t" anchorCtr="0">
            <a:normAutofit/>
          </a:bodyPr>
          <a:lstStyle>
            <a:lvl1pPr marL="457200" lvl="0" indent="-342900" algn="l">
              <a:lnSpc>
                <a:spcPct val="90000"/>
              </a:lnSpc>
              <a:spcBef>
                <a:spcPts val="1200"/>
              </a:spcBef>
              <a:spcAft>
                <a:spcPts val="0"/>
              </a:spcAft>
              <a:buSzPts val="1800"/>
              <a:buChar char=" "/>
              <a:defRPr/>
            </a:lvl1pPr>
            <a:lvl2pPr marL="914400" lvl="1" indent="-342900" algn="l">
              <a:lnSpc>
                <a:spcPct val="90000"/>
              </a:lnSpc>
              <a:spcBef>
                <a:spcPts val="200"/>
              </a:spcBef>
              <a:spcAft>
                <a:spcPts val="0"/>
              </a:spcAft>
              <a:buSzPts val="1800"/>
              <a:buChar char="◦"/>
              <a:defRPr/>
            </a:lvl2pPr>
            <a:lvl3pPr marL="1371600" lvl="2" indent="-342900" algn="l">
              <a:lnSpc>
                <a:spcPct val="90000"/>
              </a:lnSpc>
              <a:spcBef>
                <a:spcPts val="400"/>
              </a:spcBef>
              <a:spcAft>
                <a:spcPts val="0"/>
              </a:spcAft>
              <a:buSzPts val="1800"/>
              <a:buChar char="◦"/>
              <a:defRPr/>
            </a:lvl3pPr>
            <a:lvl4pPr marL="1828800" lvl="3" indent="-342900" algn="l">
              <a:lnSpc>
                <a:spcPct val="90000"/>
              </a:lnSpc>
              <a:spcBef>
                <a:spcPts val="400"/>
              </a:spcBef>
              <a:spcAft>
                <a:spcPts val="0"/>
              </a:spcAft>
              <a:buSzPts val="1800"/>
              <a:buChar char="◦"/>
              <a:defRPr/>
            </a:lvl4pPr>
            <a:lvl5pPr marL="2286000" lvl="4" indent="-342900" algn="l">
              <a:lnSpc>
                <a:spcPct val="90000"/>
              </a:lnSpc>
              <a:spcBef>
                <a:spcPts val="400"/>
              </a:spcBef>
              <a:spcAft>
                <a:spcPts val="0"/>
              </a:spcAft>
              <a:buSzPts val="1800"/>
              <a:buChar char="◦"/>
              <a:defRPr/>
            </a:lvl5pPr>
            <a:lvl6pPr marL="2743200" lvl="5" indent="-342900" algn="l">
              <a:lnSpc>
                <a:spcPct val="90000"/>
              </a:lnSpc>
              <a:spcBef>
                <a:spcPts val="400"/>
              </a:spcBef>
              <a:spcAft>
                <a:spcPts val="0"/>
              </a:spcAft>
              <a:buSzPts val="1800"/>
              <a:buChar char="◦"/>
              <a:defRPr/>
            </a:lvl6pPr>
            <a:lvl7pPr marL="3200400" lvl="6" indent="-342900" algn="l">
              <a:lnSpc>
                <a:spcPct val="90000"/>
              </a:lnSpc>
              <a:spcBef>
                <a:spcPts val="400"/>
              </a:spcBef>
              <a:spcAft>
                <a:spcPts val="0"/>
              </a:spcAft>
              <a:buSzPts val="1800"/>
              <a:buChar char="◦"/>
              <a:defRPr/>
            </a:lvl7pPr>
            <a:lvl8pPr marL="3657600" lvl="7" indent="-342900" algn="l">
              <a:lnSpc>
                <a:spcPct val="90000"/>
              </a:lnSpc>
              <a:spcBef>
                <a:spcPts val="400"/>
              </a:spcBef>
              <a:spcAft>
                <a:spcPts val="0"/>
              </a:spcAft>
              <a:buSzPts val="1800"/>
              <a:buChar char="◦"/>
              <a:defRPr/>
            </a:lvl8pPr>
            <a:lvl9pPr marL="4114800" lvl="8" indent="-342900" algn="l">
              <a:lnSpc>
                <a:spcPct val="90000"/>
              </a:lnSpc>
              <a:spcBef>
                <a:spcPts val="400"/>
              </a:spcBef>
              <a:spcAft>
                <a:spcPts val="400"/>
              </a:spcAft>
              <a:buSzPts val="1800"/>
              <a:buChar char="◦"/>
              <a:defRPr/>
            </a:lvl9pPr>
          </a:lstStyle>
          <a:p>
            <a:endParaRPr/>
          </a:p>
        </p:txBody>
      </p:sp>
      <p:sp>
        <p:nvSpPr>
          <p:cNvPr id="59" name="Google Shape;59;p34"/>
          <p:cNvSpPr txBox="1">
            <a:spLocks noGrp="1"/>
          </p:cNvSpPr>
          <p:nvPr>
            <p:ph type="body" idx="3"/>
          </p:nvPr>
        </p:nvSpPr>
        <p:spPr>
          <a:xfrm>
            <a:off x="6217920" y="1846052"/>
            <a:ext cx="4937760" cy="736282"/>
          </a:xfrm>
          <a:prstGeom prst="rect">
            <a:avLst/>
          </a:prstGeom>
          <a:noFill/>
          <a:ln>
            <a:noFill/>
          </a:ln>
        </p:spPr>
        <p:txBody>
          <a:bodyPr spcFirstLastPara="1" wrap="square" lIns="91425" tIns="45700" rIns="91425" bIns="45700" anchor="ctr" anchorCtr="0">
            <a:normAutofit/>
          </a:bodyPr>
          <a:lstStyle>
            <a:lvl1pPr marL="457200" lvl="0" indent="-228600" algn="l">
              <a:lnSpc>
                <a:spcPct val="90000"/>
              </a:lnSpc>
              <a:spcBef>
                <a:spcPts val="1200"/>
              </a:spcBef>
              <a:spcAft>
                <a:spcPts val="0"/>
              </a:spcAft>
              <a:buSzPts val="2000"/>
              <a:buNone/>
              <a:defRPr sz="2000" b="0" cap="none">
                <a:solidFill>
                  <a:schemeClr val="dk2"/>
                </a:solidFill>
              </a:defRPr>
            </a:lvl1pPr>
            <a:lvl2pPr marL="914400" lvl="1" indent="-228600" algn="l">
              <a:lnSpc>
                <a:spcPct val="90000"/>
              </a:lnSpc>
              <a:spcBef>
                <a:spcPts val="200"/>
              </a:spcBef>
              <a:spcAft>
                <a:spcPts val="0"/>
              </a:spcAft>
              <a:buSzPts val="2000"/>
              <a:buNone/>
              <a:defRPr sz="2000" b="1"/>
            </a:lvl2pPr>
            <a:lvl3pPr marL="1371600" lvl="2" indent="-228600" algn="l">
              <a:lnSpc>
                <a:spcPct val="90000"/>
              </a:lnSpc>
              <a:spcBef>
                <a:spcPts val="400"/>
              </a:spcBef>
              <a:spcAft>
                <a:spcPts val="0"/>
              </a:spcAft>
              <a:buSzPts val="1800"/>
              <a:buNone/>
              <a:defRPr sz="1800" b="1"/>
            </a:lvl3pPr>
            <a:lvl4pPr marL="1828800" lvl="3" indent="-228600" algn="l">
              <a:lnSpc>
                <a:spcPct val="90000"/>
              </a:lnSpc>
              <a:spcBef>
                <a:spcPts val="400"/>
              </a:spcBef>
              <a:spcAft>
                <a:spcPts val="0"/>
              </a:spcAft>
              <a:buSzPts val="1600"/>
              <a:buNone/>
              <a:defRPr sz="1600" b="1"/>
            </a:lvl4pPr>
            <a:lvl5pPr marL="2286000" lvl="4" indent="-228600" algn="l">
              <a:lnSpc>
                <a:spcPct val="90000"/>
              </a:lnSpc>
              <a:spcBef>
                <a:spcPts val="400"/>
              </a:spcBef>
              <a:spcAft>
                <a:spcPts val="0"/>
              </a:spcAft>
              <a:buSzPts val="1600"/>
              <a:buNone/>
              <a:defRPr sz="1600" b="1"/>
            </a:lvl5pPr>
            <a:lvl6pPr marL="2743200" lvl="5" indent="-228600" algn="l">
              <a:lnSpc>
                <a:spcPct val="90000"/>
              </a:lnSpc>
              <a:spcBef>
                <a:spcPts val="400"/>
              </a:spcBef>
              <a:spcAft>
                <a:spcPts val="0"/>
              </a:spcAft>
              <a:buSzPts val="1600"/>
              <a:buNone/>
              <a:defRPr sz="1600" b="1"/>
            </a:lvl6pPr>
            <a:lvl7pPr marL="3200400" lvl="6" indent="-228600" algn="l">
              <a:lnSpc>
                <a:spcPct val="90000"/>
              </a:lnSpc>
              <a:spcBef>
                <a:spcPts val="400"/>
              </a:spcBef>
              <a:spcAft>
                <a:spcPts val="0"/>
              </a:spcAft>
              <a:buSzPts val="1600"/>
              <a:buNone/>
              <a:defRPr sz="1600" b="1"/>
            </a:lvl7pPr>
            <a:lvl8pPr marL="3657600" lvl="7" indent="-228600" algn="l">
              <a:lnSpc>
                <a:spcPct val="90000"/>
              </a:lnSpc>
              <a:spcBef>
                <a:spcPts val="400"/>
              </a:spcBef>
              <a:spcAft>
                <a:spcPts val="0"/>
              </a:spcAft>
              <a:buSzPts val="1600"/>
              <a:buNone/>
              <a:defRPr sz="1600" b="1"/>
            </a:lvl8pPr>
            <a:lvl9pPr marL="4114800" lvl="8" indent="-228600" algn="l">
              <a:lnSpc>
                <a:spcPct val="90000"/>
              </a:lnSpc>
              <a:spcBef>
                <a:spcPts val="400"/>
              </a:spcBef>
              <a:spcAft>
                <a:spcPts val="400"/>
              </a:spcAft>
              <a:buSzPts val="1600"/>
              <a:buNone/>
              <a:defRPr sz="1600" b="1"/>
            </a:lvl9pPr>
          </a:lstStyle>
          <a:p>
            <a:endParaRPr/>
          </a:p>
        </p:txBody>
      </p:sp>
      <p:sp>
        <p:nvSpPr>
          <p:cNvPr id="60" name="Google Shape;60;p34"/>
          <p:cNvSpPr txBox="1">
            <a:spLocks noGrp="1"/>
          </p:cNvSpPr>
          <p:nvPr>
            <p:ph type="body" idx="4"/>
          </p:nvPr>
        </p:nvSpPr>
        <p:spPr>
          <a:xfrm>
            <a:off x="6217920" y="2582334"/>
            <a:ext cx="4937760" cy="3378200"/>
          </a:xfrm>
          <a:prstGeom prst="rect">
            <a:avLst/>
          </a:prstGeom>
          <a:noFill/>
          <a:ln>
            <a:noFill/>
          </a:ln>
        </p:spPr>
        <p:txBody>
          <a:bodyPr spcFirstLastPara="1" wrap="square" lIns="0" tIns="45700" rIns="0" bIns="45700" anchor="t" anchorCtr="0">
            <a:normAutofit/>
          </a:bodyPr>
          <a:lstStyle>
            <a:lvl1pPr marL="457200" lvl="0" indent="-342900" algn="l">
              <a:lnSpc>
                <a:spcPct val="90000"/>
              </a:lnSpc>
              <a:spcBef>
                <a:spcPts val="1200"/>
              </a:spcBef>
              <a:spcAft>
                <a:spcPts val="0"/>
              </a:spcAft>
              <a:buSzPts val="1800"/>
              <a:buChar char=" "/>
              <a:defRPr/>
            </a:lvl1pPr>
            <a:lvl2pPr marL="914400" lvl="1" indent="-342900" algn="l">
              <a:lnSpc>
                <a:spcPct val="90000"/>
              </a:lnSpc>
              <a:spcBef>
                <a:spcPts val="200"/>
              </a:spcBef>
              <a:spcAft>
                <a:spcPts val="0"/>
              </a:spcAft>
              <a:buSzPts val="1800"/>
              <a:buChar char="◦"/>
              <a:defRPr/>
            </a:lvl2pPr>
            <a:lvl3pPr marL="1371600" lvl="2" indent="-342900" algn="l">
              <a:lnSpc>
                <a:spcPct val="90000"/>
              </a:lnSpc>
              <a:spcBef>
                <a:spcPts val="400"/>
              </a:spcBef>
              <a:spcAft>
                <a:spcPts val="0"/>
              </a:spcAft>
              <a:buSzPts val="1800"/>
              <a:buChar char="◦"/>
              <a:defRPr/>
            </a:lvl3pPr>
            <a:lvl4pPr marL="1828800" lvl="3" indent="-342900" algn="l">
              <a:lnSpc>
                <a:spcPct val="90000"/>
              </a:lnSpc>
              <a:spcBef>
                <a:spcPts val="400"/>
              </a:spcBef>
              <a:spcAft>
                <a:spcPts val="0"/>
              </a:spcAft>
              <a:buSzPts val="1800"/>
              <a:buChar char="◦"/>
              <a:defRPr/>
            </a:lvl4pPr>
            <a:lvl5pPr marL="2286000" lvl="4" indent="-342900" algn="l">
              <a:lnSpc>
                <a:spcPct val="90000"/>
              </a:lnSpc>
              <a:spcBef>
                <a:spcPts val="400"/>
              </a:spcBef>
              <a:spcAft>
                <a:spcPts val="0"/>
              </a:spcAft>
              <a:buSzPts val="1800"/>
              <a:buChar char="◦"/>
              <a:defRPr/>
            </a:lvl5pPr>
            <a:lvl6pPr marL="2743200" lvl="5" indent="-342900" algn="l">
              <a:lnSpc>
                <a:spcPct val="90000"/>
              </a:lnSpc>
              <a:spcBef>
                <a:spcPts val="400"/>
              </a:spcBef>
              <a:spcAft>
                <a:spcPts val="0"/>
              </a:spcAft>
              <a:buSzPts val="1800"/>
              <a:buChar char="◦"/>
              <a:defRPr/>
            </a:lvl6pPr>
            <a:lvl7pPr marL="3200400" lvl="6" indent="-342900" algn="l">
              <a:lnSpc>
                <a:spcPct val="90000"/>
              </a:lnSpc>
              <a:spcBef>
                <a:spcPts val="400"/>
              </a:spcBef>
              <a:spcAft>
                <a:spcPts val="0"/>
              </a:spcAft>
              <a:buSzPts val="1800"/>
              <a:buChar char="◦"/>
              <a:defRPr/>
            </a:lvl7pPr>
            <a:lvl8pPr marL="3657600" lvl="7" indent="-342900" algn="l">
              <a:lnSpc>
                <a:spcPct val="90000"/>
              </a:lnSpc>
              <a:spcBef>
                <a:spcPts val="400"/>
              </a:spcBef>
              <a:spcAft>
                <a:spcPts val="0"/>
              </a:spcAft>
              <a:buSzPts val="1800"/>
              <a:buChar char="◦"/>
              <a:defRPr/>
            </a:lvl8pPr>
            <a:lvl9pPr marL="4114800" lvl="8" indent="-342900" algn="l">
              <a:lnSpc>
                <a:spcPct val="90000"/>
              </a:lnSpc>
              <a:spcBef>
                <a:spcPts val="400"/>
              </a:spcBef>
              <a:spcAft>
                <a:spcPts val="400"/>
              </a:spcAft>
              <a:buSzPts val="1800"/>
              <a:buChar char="◦"/>
              <a:defRPr/>
            </a:lvl9pPr>
          </a:lstStyle>
          <a:p>
            <a:endParaRPr/>
          </a:p>
        </p:txBody>
      </p:sp>
      <p:sp>
        <p:nvSpPr>
          <p:cNvPr id="61" name="Google Shape;61;p34"/>
          <p:cNvSpPr txBox="1">
            <a:spLocks noGrp="1"/>
          </p:cNvSpPr>
          <p:nvPr>
            <p:ph type="dt" idx="10"/>
          </p:nvPr>
        </p:nvSpPr>
        <p:spPr>
          <a:xfrm>
            <a:off x="1097280" y="6459785"/>
            <a:ext cx="2472271"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2" name="Google Shape;62;p34"/>
          <p:cNvSpPr txBox="1">
            <a:spLocks noGrp="1"/>
          </p:cNvSpPr>
          <p:nvPr>
            <p:ph type="ftr" idx="11"/>
          </p:nvPr>
        </p:nvSpPr>
        <p:spPr>
          <a:xfrm>
            <a:off x="3686185" y="6459785"/>
            <a:ext cx="4822804"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3" name="Google Shape;63;p34"/>
          <p:cNvSpPr txBox="1">
            <a:spLocks noGrp="1"/>
          </p:cNvSpPr>
          <p:nvPr>
            <p:ph type="sldNum" idx="12"/>
          </p:nvPr>
        </p:nvSpPr>
        <p:spPr>
          <a:xfrm>
            <a:off x="9900458" y="6459785"/>
            <a:ext cx="1312025"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sk-SK"/>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Len nadpis" type="titleOnly">
  <p:cSld name="TITLE_ONLY">
    <p:spTree>
      <p:nvGrpSpPr>
        <p:cNvPr id="1" name="Shape 64"/>
        <p:cNvGrpSpPr/>
        <p:nvPr/>
      </p:nvGrpSpPr>
      <p:grpSpPr>
        <a:xfrm>
          <a:off x="0" y="0"/>
          <a:ext cx="0" cy="0"/>
          <a:chOff x="0" y="0"/>
          <a:chExt cx="0" cy="0"/>
        </a:xfrm>
      </p:grpSpPr>
      <p:sp>
        <p:nvSpPr>
          <p:cNvPr id="65" name="Google Shape;65;p35"/>
          <p:cNvSpPr txBox="1">
            <a:spLocks noGrp="1"/>
          </p:cNvSpPr>
          <p:nvPr>
            <p:ph type="title"/>
          </p:nvPr>
        </p:nvSpPr>
        <p:spPr>
          <a:xfrm>
            <a:off x="1097280" y="286603"/>
            <a:ext cx="10058400" cy="1450757"/>
          </a:xfrm>
          <a:prstGeom prst="rect">
            <a:avLst/>
          </a:prstGeom>
          <a:noFill/>
          <a:ln>
            <a:noFill/>
          </a:ln>
        </p:spPr>
        <p:txBody>
          <a:bodyPr spcFirstLastPara="1" wrap="square" lIns="91425" tIns="45700" rIns="91425" bIns="45700" anchor="b" anchorCtr="0">
            <a:normAutofit/>
          </a:bodyPr>
          <a:lstStyle>
            <a:lvl1pPr lvl="0" algn="l">
              <a:lnSpc>
                <a:spcPct val="85000"/>
              </a:lnSpc>
              <a:spcBef>
                <a:spcPts val="0"/>
              </a:spcBef>
              <a:spcAft>
                <a:spcPts val="0"/>
              </a:spcAft>
              <a:buClr>
                <a:srgbClr val="3F3F3F"/>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6" name="Google Shape;66;p35"/>
          <p:cNvSpPr txBox="1">
            <a:spLocks noGrp="1"/>
          </p:cNvSpPr>
          <p:nvPr>
            <p:ph type="dt" idx="10"/>
          </p:nvPr>
        </p:nvSpPr>
        <p:spPr>
          <a:xfrm>
            <a:off x="1097280" y="6459785"/>
            <a:ext cx="2472271"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7" name="Google Shape;67;p35"/>
          <p:cNvSpPr txBox="1">
            <a:spLocks noGrp="1"/>
          </p:cNvSpPr>
          <p:nvPr>
            <p:ph type="ftr" idx="11"/>
          </p:nvPr>
        </p:nvSpPr>
        <p:spPr>
          <a:xfrm>
            <a:off x="3686185" y="6459785"/>
            <a:ext cx="4822804"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8" name="Google Shape;68;p35"/>
          <p:cNvSpPr txBox="1">
            <a:spLocks noGrp="1"/>
          </p:cNvSpPr>
          <p:nvPr>
            <p:ph type="sldNum" idx="12"/>
          </p:nvPr>
        </p:nvSpPr>
        <p:spPr>
          <a:xfrm>
            <a:off x="9900458" y="6459785"/>
            <a:ext cx="1312025"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sk-SK"/>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matchingName="Obsah s popisom" type="objTx">
  <p:cSld name="OBJECT_WITH_CAPTION_TEXT">
    <p:spTree>
      <p:nvGrpSpPr>
        <p:cNvPr id="1" name="Shape 69"/>
        <p:cNvGrpSpPr/>
        <p:nvPr/>
      </p:nvGrpSpPr>
      <p:grpSpPr>
        <a:xfrm>
          <a:off x="0" y="0"/>
          <a:ext cx="0" cy="0"/>
          <a:chOff x="0" y="0"/>
          <a:chExt cx="0" cy="0"/>
        </a:xfrm>
      </p:grpSpPr>
      <p:sp>
        <p:nvSpPr>
          <p:cNvPr id="70" name="Google Shape;70;p36"/>
          <p:cNvSpPr/>
          <p:nvPr/>
        </p:nvSpPr>
        <p:spPr>
          <a:xfrm>
            <a:off x="16" y="0"/>
            <a:ext cx="4050791" cy="6858000"/>
          </a:xfrm>
          <a:prstGeom prst="rect">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 name="Google Shape;71;p36"/>
          <p:cNvSpPr/>
          <p:nvPr/>
        </p:nvSpPr>
        <p:spPr>
          <a:xfrm>
            <a:off x="4040071" y="0"/>
            <a:ext cx="64008" cy="6858000"/>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 name="Google Shape;72;p36"/>
          <p:cNvSpPr txBox="1">
            <a:spLocks noGrp="1"/>
          </p:cNvSpPr>
          <p:nvPr>
            <p:ph type="title"/>
          </p:nvPr>
        </p:nvSpPr>
        <p:spPr>
          <a:xfrm>
            <a:off x="457200" y="594359"/>
            <a:ext cx="3200400" cy="2286000"/>
          </a:xfrm>
          <a:prstGeom prst="rect">
            <a:avLst/>
          </a:prstGeom>
          <a:noFill/>
          <a:ln>
            <a:noFill/>
          </a:ln>
        </p:spPr>
        <p:txBody>
          <a:bodyPr spcFirstLastPara="1" wrap="square" lIns="91425" tIns="45700" rIns="91425" bIns="45700" anchor="b" anchorCtr="0">
            <a:normAutofit/>
          </a:bodyPr>
          <a:lstStyle>
            <a:lvl1pPr lvl="0" algn="l">
              <a:lnSpc>
                <a:spcPct val="85000"/>
              </a:lnSpc>
              <a:spcBef>
                <a:spcPts val="0"/>
              </a:spcBef>
              <a:spcAft>
                <a:spcPts val="0"/>
              </a:spcAft>
              <a:buClr>
                <a:srgbClr val="FFFFFF"/>
              </a:buClr>
              <a:buSzPts val="3600"/>
              <a:buFont typeface="Calibri"/>
              <a:buNone/>
              <a:defRPr sz="3600" b="0">
                <a:solidFill>
                  <a:srgbClr val="FFFFFF"/>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3" name="Google Shape;73;p36"/>
          <p:cNvSpPr txBox="1">
            <a:spLocks noGrp="1"/>
          </p:cNvSpPr>
          <p:nvPr>
            <p:ph type="body" idx="1"/>
          </p:nvPr>
        </p:nvSpPr>
        <p:spPr>
          <a:xfrm>
            <a:off x="4800600" y="731520"/>
            <a:ext cx="6492240" cy="5257800"/>
          </a:xfrm>
          <a:prstGeom prst="rect">
            <a:avLst/>
          </a:prstGeom>
          <a:noFill/>
          <a:ln>
            <a:noFill/>
          </a:ln>
        </p:spPr>
        <p:txBody>
          <a:bodyPr spcFirstLastPara="1" wrap="square" lIns="0" tIns="45700" rIns="0" bIns="45700" anchor="t" anchorCtr="0">
            <a:normAutofit/>
          </a:bodyPr>
          <a:lstStyle>
            <a:lvl1pPr marL="457200" lvl="0" indent="-342900" algn="l">
              <a:lnSpc>
                <a:spcPct val="90000"/>
              </a:lnSpc>
              <a:spcBef>
                <a:spcPts val="1200"/>
              </a:spcBef>
              <a:spcAft>
                <a:spcPts val="0"/>
              </a:spcAft>
              <a:buSzPts val="1800"/>
              <a:buChar char=" "/>
              <a:defRPr/>
            </a:lvl1pPr>
            <a:lvl2pPr marL="914400" lvl="1" indent="-342900" algn="l">
              <a:lnSpc>
                <a:spcPct val="90000"/>
              </a:lnSpc>
              <a:spcBef>
                <a:spcPts val="200"/>
              </a:spcBef>
              <a:spcAft>
                <a:spcPts val="0"/>
              </a:spcAft>
              <a:buSzPts val="1800"/>
              <a:buChar char="◦"/>
              <a:defRPr/>
            </a:lvl2pPr>
            <a:lvl3pPr marL="1371600" lvl="2" indent="-342900" algn="l">
              <a:lnSpc>
                <a:spcPct val="90000"/>
              </a:lnSpc>
              <a:spcBef>
                <a:spcPts val="400"/>
              </a:spcBef>
              <a:spcAft>
                <a:spcPts val="0"/>
              </a:spcAft>
              <a:buSzPts val="1800"/>
              <a:buChar char="◦"/>
              <a:defRPr/>
            </a:lvl3pPr>
            <a:lvl4pPr marL="1828800" lvl="3" indent="-342900" algn="l">
              <a:lnSpc>
                <a:spcPct val="90000"/>
              </a:lnSpc>
              <a:spcBef>
                <a:spcPts val="400"/>
              </a:spcBef>
              <a:spcAft>
                <a:spcPts val="0"/>
              </a:spcAft>
              <a:buSzPts val="1800"/>
              <a:buChar char="◦"/>
              <a:defRPr/>
            </a:lvl4pPr>
            <a:lvl5pPr marL="2286000" lvl="4" indent="-342900" algn="l">
              <a:lnSpc>
                <a:spcPct val="90000"/>
              </a:lnSpc>
              <a:spcBef>
                <a:spcPts val="400"/>
              </a:spcBef>
              <a:spcAft>
                <a:spcPts val="0"/>
              </a:spcAft>
              <a:buSzPts val="1800"/>
              <a:buChar char="◦"/>
              <a:defRPr/>
            </a:lvl5pPr>
            <a:lvl6pPr marL="2743200" lvl="5" indent="-342900" algn="l">
              <a:lnSpc>
                <a:spcPct val="90000"/>
              </a:lnSpc>
              <a:spcBef>
                <a:spcPts val="400"/>
              </a:spcBef>
              <a:spcAft>
                <a:spcPts val="0"/>
              </a:spcAft>
              <a:buSzPts val="1800"/>
              <a:buChar char="◦"/>
              <a:defRPr/>
            </a:lvl6pPr>
            <a:lvl7pPr marL="3200400" lvl="6" indent="-342900" algn="l">
              <a:lnSpc>
                <a:spcPct val="90000"/>
              </a:lnSpc>
              <a:spcBef>
                <a:spcPts val="400"/>
              </a:spcBef>
              <a:spcAft>
                <a:spcPts val="0"/>
              </a:spcAft>
              <a:buSzPts val="1800"/>
              <a:buChar char="◦"/>
              <a:defRPr/>
            </a:lvl7pPr>
            <a:lvl8pPr marL="3657600" lvl="7" indent="-342900" algn="l">
              <a:lnSpc>
                <a:spcPct val="90000"/>
              </a:lnSpc>
              <a:spcBef>
                <a:spcPts val="400"/>
              </a:spcBef>
              <a:spcAft>
                <a:spcPts val="0"/>
              </a:spcAft>
              <a:buSzPts val="1800"/>
              <a:buChar char="◦"/>
              <a:defRPr/>
            </a:lvl8pPr>
            <a:lvl9pPr marL="4114800" lvl="8" indent="-342900" algn="l">
              <a:lnSpc>
                <a:spcPct val="90000"/>
              </a:lnSpc>
              <a:spcBef>
                <a:spcPts val="400"/>
              </a:spcBef>
              <a:spcAft>
                <a:spcPts val="400"/>
              </a:spcAft>
              <a:buSzPts val="1800"/>
              <a:buChar char="◦"/>
              <a:defRPr/>
            </a:lvl9pPr>
          </a:lstStyle>
          <a:p>
            <a:endParaRPr/>
          </a:p>
        </p:txBody>
      </p:sp>
      <p:sp>
        <p:nvSpPr>
          <p:cNvPr id="74" name="Google Shape;74;p36"/>
          <p:cNvSpPr txBox="1">
            <a:spLocks noGrp="1"/>
          </p:cNvSpPr>
          <p:nvPr>
            <p:ph type="body" idx="2"/>
          </p:nvPr>
        </p:nvSpPr>
        <p:spPr>
          <a:xfrm>
            <a:off x="457200" y="2926080"/>
            <a:ext cx="3200400" cy="3379124"/>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200"/>
              </a:spcBef>
              <a:spcAft>
                <a:spcPts val="0"/>
              </a:spcAft>
              <a:buSzPts val="1500"/>
              <a:buNone/>
              <a:defRPr sz="1500">
                <a:solidFill>
                  <a:srgbClr val="FFFFFF"/>
                </a:solidFill>
              </a:defRPr>
            </a:lvl1pPr>
            <a:lvl2pPr marL="914400" lvl="1" indent="-228600" algn="l">
              <a:lnSpc>
                <a:spcPct val="90000"/>
              </a:lnSpc>
              <a:spcBef>
                <a:spcPts val="200"/>
              </a:spcBef>
              <a:spcAft>
                <a:spcPts val="0"/>
              </a:spcAft>
              <a:buSzPts val="1200"/>
              <a:buNone/>
              <a:defRPr sz="1200"/>
            </a:lvl2pPr>
            <a:lvl3pPr marL="1371600" lvl="2" indent="-228600" algn="l">
              <a:lnSpc>
                <a:spcPct val="90000"/>
              </a:lnSpc>
              <a:spcBef>
                <a:spcPts val="400"/>
              </a:spcBef>
              <a:spcAft>
                <a:spcPts val="0"/>
              </a:spcAft>
              <a:buSzPts val="1000"/>
              <a:buNone/>
              <a:defRPr sz="1000"/>
            </a:lvl3pPr>
            <a:lvl4pPr marL="1828800" lvl="3" indent="-228600" algn="l">
              <a:lnSpc>
                <a:spcPct val="90000"/>
              </a:lnSpc>
              <a:spcBef>
                <a:spcPts val="400"/>
              </a:spcBef>
              <a:spcAft>
                <a:spcPts val="0"/>
              </a:spcAft>
              <a:buSzPts val="900"/>
              <a:buNone/>
              <a:defRPr sz="900"/>
            </a:lvl4pPr>
            <a:lvl5pPr marL="2286000" lvl="4" indent="-228600" algn="l">
              <a:lnSpc>
                <a:spcPct val="90000"/>
              </a:lnSpc>
              <a:spcBef>
                <a:spcPts val="400"/>
              </a:spcBef>
              <a:spcAft>
                <a:spcPts val="0"/>
              </a:spcAft>
              <a:buSzPts val="900"/>
              <a:buNone/>
              <a:defRPr sz="900"/>
            </a:lvl5pPr>
            <a:lvl6pPr marL="2743200" lvl="5" indent="-228600" algn="l">
              <a:lnSpc>
                <a:spcPct val="90000"/>
              </a:lnSpc>
              <a:spcBef>
                <a:spcPts val="400"/>
              </a:spcBef>
              <a:spcAft>
                <a:spcPts val="0"/>
              </a:spcAft>
              <a:buSzPts val="900"/>
              <a:buNone/>
              <a:defRPr sz="900"/>
            </a:lvl6pPr>
            <a:lvl7pPr marL="3200400" lvl="6" indent="-228600" algn="l">
              <a:lnSpc>
                <a:spcPct val="90000"/>
              </a:lnSpc>
              <a:spcBef>
                <a:spcPts val="400"/>
              </a:spcBef>
              <a:spcAft>
                <a:spcPts val="0"/>
              </a:spcAft>
              <a:buSzPts val="900"/>
              <a:buNone/>
              <a:defRPr sz="900"/>
            </a:lvl7pPr>
            <a:lvl8pPr marL="3657600" lvl="7" indent="-228600" algn="l">
              <a:lnSpc>
                <a:spcPct val="90000"/>
              </a:lnSpc>
              <a:spcBef>
                <a:spcPts val="400"/>
              </a:spcBef>
              <a:spcAft>
                <a:spcPts val="0"/>
              </a:spcAft>
              <a:buSzPts val="900"/>
              <a:buNone/>
              <a:defRPr sz="900"/>
            </a:lvl8pPr>
            <a:lvl9pPr marL="4114800" lvl="8" indent="-228600" algn="l">
              <a:lnSpc>
                <a:spcPct val="90000"/>
              </a:lnSpc>
              <a:spcBef>
                <a:spcPts val="400"/>
              </a:spcBef>
              <a:spcAft>
                <a:spcPts val="400"/>
              </a:spcAft>
              <a:buSzPts val="900"/>
              <a:buNone/>
              <a:defRPr sz="900"/>
            </a:lvl9pPr>
          </a:lstStyle>
          <a:p>
            <a:endParaRPr/>
          </a:p>
        </p:txBody>
      </p:sp>
      <p:sp>
        <p:nvSpPr>
          <p:cNvPr id="75" name="Google Shape;75;p36"/>
          <p:cNvSpPr txBox="1">
            <a:spLocks noGrp="1"/>
          </p:cNvSpPr>
          <p:nvPr>
            <p:ph type="dt" idx="10"/>
          </p:nvPr>
        </p:nvSpPr>
        <p:spPr>
          <a:xfrm>
            <a:off x="465512" y="6459785"/>
            <a:ext cx="261851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6" name="Google Shape;76;p36"/>
          <p:cNvSpPr txBox="1">
            <a:spLocks noGrp="1"/>
          </p:cNvSpPr>
          <p:nvPr>
            <p:ph type="ftr" idx="11"/>
          </p:nvPr>
        </p:nvSpPr>
        <p:spPr>
          <a:xfrm>
            <a:off x="4800600" y="6459785"/>
            <a:ext cx="4648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solidFill>
                  <a:schemeClr val="dk2"/>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7" name="Google Shape;77;p36"/>
          <p:cNvSpPr txBox="1">
            <a:spLocks noGrp="1"/>
          </p:cNvSpPr>
          <p:nvPr>
            <p:ph type="sldNum" idx="12"/>
          </p:nvPr>
        </p:nvSpPr>
        <p:spPr>
          <a:xfrm>
            <a:off x="9900458" y="6459785"/>
            <a:ext cx="1312025"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sz="1050">
                <a:solidFill>
                  <a:schemeClr val="dk2"/>
                </a:solidFill>
                <a:latin typeface="Calibri"/>
                <a:ea typeface="Calibri"/>
                <a:cs typeface="Calibri"/>
                <a:sym typeface="Calibri"/>
              </a:defRPr>
            </a:lvl1pPr>
            <a:lvl2pPr marL="0" lvl="1" indent="0" algn="r">
              <a:spcBef>
                <a:spcPts val="0"/>
              </a:spcBef>
              <a:buNone/>
              <a:defRPr sz="1050">
                <a:solidFill>
                  <a:schemeClr val="dk2"/>
                </a:solidFill>
                <a:latin typeface="Calibri"/>
                <a:ea typeface="Calibri"/>
                <a:cs typeface="Calibri"/>
                <a:sym typeface="Calibri"/>
              </a:defRPr>
            </a:lvl2pPr>
            <a:lvl3pPr marL="0" lvl="2" indent="0" algn="r">
              <a:spcBef>
                <a:spcPts val="0"/>
              </a:spcBef>
              <a:buNone/>
              <a:defRPr sz="1050">
                <a:solidFill>
                  <a:schemeClr val="dk2"/>
                </a:solidFill>
                <a:latin typeface="Calibri"/>
                <a:ea typeface="Calibri"/>
                <a:cs typeface="Calibri"/>
                <a:sym typeface="Calibri"/>
              </a:defRPr>
            </a:lvl3pPr>
            <a:lvl4pPr marL="0" lvl="3" indent="0" algn="r">
              <a:spcBef>
                <a:spcPts val="0"/>
              </a:spcBef>
              <a:buNone/>
              <a:defRPr sz="1050">
                <a:solidFill>
                  <a:schemeClr val="dk2"/>
                </a:solidFill>
                <a:latin typeface="Calibri"/>
                <a:ea typeface="Calibri"/>
                <a:cs typeface="Calibri"/>
                <a:sym typeface="Calibri"/>
              </a:defRPr>
            </a:lvl4pPr>
            <a:lvl5pPr marL="0" lvl="4" indent="0" algn="r">
              <a:spcBef>
                <a:spcPts val="0"/>
              </a:spcBef>
              <a:buNone/>
              <a:defRPr sz="1050">
                <a:solidFill>
                  <a:schemeClr val="dk2"/>
                </a:solidFill>
                <a:latin typeface="Calibri"/>
                <a:ea typeface="Calibri"/>
                <a:cs typeface="Calibri"/>
                <a:sym typeface="Calibri"/>
              </a:defRPr>
            </a:lvl5pPr>
            <a:lvl6pPr marL="0" lvl="5" indent="0" algn="r">
              <a:spcBef>
                <a:spcPts val="0"/>
              </a:spcBef>
              <a:buNone/>
              <a:defRPr sz="1050">
                <a:solidFill>
                  <a:schemeClr val="dk2"/>
                </a:solidFill>
                <a:latin typeface="Calibri"/>
                <a:ea typeface="Calibri"/>
                <a:cs typeface="Calibri"/>
                <a:sym typeface="Calibri"/>
              </a:defRPr>
            </a:lvl6pPr>
            <a:lvl7pPr marL="0" lvl="6" indent="0" algn="r">
              <a:spcBef>
                <a:spcPts val="0"/>
              </a:spcBef>
              <a:buNone/>
              <a:defRPr sz="1050">
                <a:solidFill>
                  <a:schemeClr val="dk2"/>
                </a:solidFill>
                <a:latin typeface="Calibri"/>
                <a:ea typeface="Calibri"/>
                <a:cs typeface="Calibri"/>
                <a:sym typeface="Calibri"/>
              </a:defRPr>
            </a:lvl7pPr>
            <a:lvl8pPr marL="0" lvl="7" indent="0" algn="r">
              <a:spcBef>
                <a:spcPts val="0"/>
              </a:spcBef>
              <a:buNone/>
              <a:defRPr sz="1050">
                <a:solidFill>
                  <a:schemeClr val="dk2"/>
                </a:solidFill>
                <a:latin typeface="Calibri"/>
                <a:ea typeface="Calibri"/>
                <a:cs typeface="Calibri"/>
                <a:sym typeface="Calibri"/>
              </a:defRPr>
            </a:lvl8pPr>
            <a:lvl9pPr marL="0" lvl="8" indent="0" algn="r">
              <a:spcBef>
                <a:spcPts val="0"/>
              </a:spcBef>
              <a:buNone/>
              <a:defRPr sz="1050">
                <a:solidFill>
                  <a:schemeClr val="dk2"/>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sk-SK"/>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matchingName="Obrázok s popisom" type="picTx">
  <p:cSld name="PICTURE_WITH_CAPTION_TEXT">
    <p:spTree>
      <p:nvGrpSpPr>
        <p:cNvPr id="1" name="Shape 78"/>
        <p:cNvGrpSpPr/>
        <p:nvPr/>
      </p:nvGrpSpPr>
      <p:grpSpPr>
        <a:xfrm>
          <a:off x="0" y="0"/>
          <a:ext cx="0" cy="0"/>
          <a:chOff x="0" y="0"/>
          <a:chExt cx="0" cy="0"/>
        </a:xfrm>
      </p:grpSpPr>
      <p:sp>
        <p:nvSpPr>
          <p:cNvPr id="79" name="Google Shape;79;p37"/>
          <p:cNvSpPr/>
          <p:nvPr/>
        </p:nvSpPr>
        <p:spPr>
          <a:xfrm>
            <a:off x="0" y="4953000"/>
            <a:ext cx="12188825" cy="1905000"/>
          </a:xfrm>
          <a:prstGeom prst="rect">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 name="Google Shape;80;p37"/>
          <p:cNvSpPr/>
          <p:nvPr/>
        </p:nvSpPr>
        <p:spPr>
          <a:xfrm>
            <a:off x="15" y="4915076"/>
            <a:ext cx="12188825" cy="64008"/>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 name="Google Shape;81;p37"/>
          <p:cNvSpPr txBox="1">
            <a:spLocks noGrp="1"/>
          </p:cNvSpPr>
          <p:nvPr>
            <p:ph type="title"/>
          </p:nvPr>
        </p:nvSpPr>
        <p:spPr>
          <a:xfrm>
            <a:off x="1097280" y="5074920"/>
            <a:ext cx="10113645" cy="822960"/>
          </a:xfrm>
          <a:prstGeom prst="rect">
            <a:avLst/>
          </a:prstGeom>
          <a:noFill/>
          <a:ln>
            <a:noFill/>
          </a:ln>
        </p:spPr>
        <p:txBody>
          <a:bodyPr spcFirstLastPara="1" wrap="square" lIns="91425" tIns="0" rIns="91425" bIns="0" anchor="b" anchorCtr="0">
            <a:noAutofit/>
          </a:bodyPr>
          <a:lstStyle>
            <a:lvl1pPr lvl="0" algn="l">
              <a:lnSpc>
                <a:spcPct val="85000"/>
              </a:lnSpc>
              <a:spcBef>
                <a:spcPts val="0"/>
              </a:spcBef>
              <a:spcAft>
                <a:spcPts val="0"/>
              </a:spcAft>
              <a:buClr>
                <a:srgbClr val="FFFFFF"/>
              </a:buClr>
              <a:buSzPts val="3600"/>
              <a:buFont typeface="Calibri"/>
              <a:buNone/>
              <a:defRPr sz="3600" b="0">
                <a:solidFill>
                  <a:srgbClr val="FFFFFF"/>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82" name="Google Shape;82;p37"/>
          <p:cNvSpPr>
            <a:spLocks noGrp="1"/>
          </p:cNvSpPr>
          <p:nvPr>
            <p:ph type="pic" idx="2"/>
          </p:nvPr>
        </p:nvSpPr>
        <p:spPr>
          <a:xfrm>
            <a:off x="15" y="0"/>
            <a:ext cx="12191985" cy="4915076"/>
          </a:xfrm>
          <a:prstGeom prst="rect">
            <a:avLst/>
          </a:prstGeom>
          <a:solidFill>
            <a:srgbClr val="D2CDB0"/>
          </a:solidFill>
          <a:ln>
            <a:noFill/>
          </a:ln>
        </p:spPr>
      </p:sp>
      <p:sp>
        <p:nvSpPr>
          <p:cNvPr id="83" name="Google Shape;83;p37"/>
          <p:cNvSpPr txBox="1">
            <a:spLocks noGrp="1"/>
          </p:cNvSpPr>
          <p:nvPr>
            <p:ph type="body" idx="1"/>
          </p:nvPr>
        </p:nvSpPr>
        <p:spPr>
          <a:xfrm>
            <a:off x="1097280" y="5907024"/>
            <a:ext cx="10113264" cy="594360"/>
          </a:xfrm>
          <a:prstGeom prst="rect">
            <a:avLst/>
          </a:prstGeom>
          <a:noFill/>
          <a:ln>
            <a:noFill/>
          </a:ln>
        </p:spPr>
        <p:txBody>
          <a:bodyPr spcFirstLastPara="1" wrap="square" lIns="91425" tIns="0" rIns="91425" bIns="0" anchor="t" anchorCtr="0">
            <a:normAutofit/>
          </a:bodyPr>
          <a:lstStyle>
            <a:lvl1pPr marL="457200" lvl="0" indent="-228600" algn="l">
              <a:lnSpc>
                <a:spcPct val="90000"/>
              </a:lnSpc>
              <a:spcBef>
                <a:spcPts val="0"/>
              </a:spcBef>
              <a:spcAft>
                <a:spcPts val="0"/>
              </a:spcAft>
              <a:buSzPts val="1500"/>
              <a:buNone/>
              <a:defRPr sz="1500">
                <a:solidFill>
                  <a:srgbClr val="FFFFFF"/>
                </a:solidFill>
              </a:defRPr>
            </a:lvl1pPr>
            <a:lvl2pPr marL="914400" lvl="1" indent="-228600" algn="l">
              <a:lnSpc>
                <a:spcPct val="90000"/>
              </a:lnSpc>
              <a:spcBef>
                <a:spcPts val="600"/>
              </a:spcBef>
              <a:spcAft>
                <a:spcPts val="0"/>
              </a:spcAft>
              <a:buSzPts val="1200"/>
              <a:buNone/>
              <a:defRPr sz="1200"/>
            </a:lvl2pPr>
            <a:lvl3pPr marL="1371600" lvl="2" indent="-228600" algn="l">
              <a:lnSpc>
                <a:spcPct val="90000"/>
              </a:lnSpc>
              <a:spcBef>
                <a:spcPts val="400"/>
              </a:spcBef>
              <a:spcAft>
                <a:spcPts val="0"/>
              </a:spcAft>
              <a:buSzPts val="1000"/>
              <a:buNone/>
              <a:defRPr sz="1000"/>
            </a:lvl3pPr>
            <a:lvl4pPr marL="1828800" lvl="3" indent="-228600" algn="l">
              <a:lnSpc>
                <a:spcPct val="90000"/>
              </a:lnSpc>
              <a:spcBef>
                <a:spcPts val="400"/>
              </a:spcBef>
              <a:spcAft>
                <a:spcPts val="0"/>
              </a:spcAft>
              <a:buSzPts val="900"/>
              <a:buNone/>
              <a:defRPr sz="900"/>
            </a:lvl4pPr>
            <a:lvl5pPr marL="2286000" lvl="4" indent="-228600" algn="l">
              <a:lnSpc>
                <a:spcPct val="90000"/>
              </a:lnSpc>
              <a:spcBef>
                <a:spcPts val="400"/>
              </a:spcBef>
              <a:spcAft>
                <a:spcPts val="0"/>
              </a:spcAft>
              <a:buSzPts val="900"/>
              <a:buNone/>
              <a:defRPr sz="900"/>
            </a:lvl5pPr>
            <a:lvl6pPr marL="2743200" lvl="5" indent="-228600" algn="l">
              <a:lnSpc>
                <a:spcPct val="90000"/>
              </a:lnSpc>
              <a:spcBef>
                <a:spcPts val="400"/>
              </a:spcBef>
              <a:spcAft>
                <a:spcPts val="0"/>
              </a:spcAft>
              <a:buSzPts val="900"/>
              <a:buNone/>
              <a:defRPr sz="900"/>
            </a:lvl6pPr>
            <a:lvl7pPr marL="3200400" lvl="6" indent="-228600" algn="l">
              <a:lnSpc>
                <a:spcPct val="90000"/>
              </a:lnSpc>
              <a:spcBef>
                <a:spcPts val="400"/>
              </a:spcBef>
              <a:spcAft>
                <a:spcPts val="0"/>
              </a:spcAft>
              <a:buSzPts val="900"/>
              <a:buNone/>
              <a:defRPr sz="900"/>
            </a:lvl7pPr>
            <a:lvl8pPr marL="3657600" lvl="7" indent="-228600" algn="l">
              <a:lnSpc>
                <a:spcPct val="90000"/>
              </a:lnSpc>
              <a:spcBef>
                <a:spcPts val="400"/>
              </a:spcBef>
              <a:spcAft>
                <a:spcPts val="0"/>
              </a:spcAft>
              <a:buSzPts val="900"/>
              <a:buNone/>
              <a:defRPr sz="900"/>
            </a:lvl8pPr>
            <a:lvl9pPr marL="4114800" lvl="8" indent="-228600" algn="l">
              <a:lnSpc>
                <a:spcPct val="90000"/>
              </a:lnSpc>
              <a:spcBef>
                <a:spcPts val="400"/>
              </a:spcBef>
              <a:spcAft>
                <a:spcPts val="400"/>
              </a:spcAft>
              <a:buSzPts val="900"/>
              <a:buNone/>
              <a:defRPr sz="900"/>
            </a:lvl9pPr>
          </a:lstStyle>
          <a:p>
            <a:endParaRPr/>
          </a:p>
        </p:txBody>
      </p:sp>
      <p:sp>
        <p:nvSpPr>
          <p:cNvPr id="84" name="Google Shape;84;p37"/>
          <p:cNvSpPr txBox="1">
            <a:spLocks noGrp="1"/>
          </p:cNvSpPr>
          <p:nvPr>
            <p:ph type="dt" idx="10"/>
          </p:nvPr>
        </p:nvSpPr>
        <p:spPr>
          <a:xfrm>
            <a:off x="1097280" y="6459785"/>
            <a:ext cx="2472271"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5" name="Google Shape;85;p37"/>
          <p:cNvSpPr txBox="1">
            <a:spLocks noGrp="1"/>
          </p:cNvSpPr>
          <p:nvPr>
            <p:ph type="ftr" idx="11"/>
          </p:nvPr>
        </p:nvSpPr>
        <p:spPr>
          <a:xfrm>
            <a:off x="3686185" y="6459785"/>
            <a:ext cx="4822804"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6" name="Google Shape;86;p37"/>
          <p:cNvSpPr txBox="1">
            <a:spLocks noGrp="1"/>
          </p:cNvSpPr>
          <p:nvPr>
            <p:ph type="sldNum" idx="12"/>
          </p:nvPr>
        </p:nvSpPr>
        <p:spPr>
          <a:xfrm>
            <a:off x="9900458" y="6459785"/>
            <a:ext cx="1312025"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sk-SK"/>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28"/>
          <p:cNvSpPr/>
          <p:nvPr/>
        </p:nvSpPr>
        <p:spPr>
          <a:xfrm>
            <a:off x="1" y="6400800"/>
            <a:ext cx="12192000" cy="457200"/>
          </a:xfrm>
          <a:prstGeom prst="rect">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 name="Google Shape;11;p28"/>
          <p:cNvSpPr/>
          <p:nvPr/>
        </p:nvSpPr>
        <p:spPr>
          <a:xfrm>
            <a:off x="15" y="6334316"/>
            <a:ext cx="12191985" cy="66484"/>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 name="Google Shape;12;p28"/>
          <p:cNvSpPr txBox="1">
            <a:spLocks noGrp="1"/>
          </p:cNvSpPr>
          <p:nvPr>
            <p:ph type="title"/>
          </p:nvPr>
        </p:nvSpPr>
        <p:spPr>
          <a:xfrm>
            <a:off x="1097280" y="286603"/>
            <a:ext cx="10058400" cy="1450757"/>
          </a:xfrm>
          <a:prstGeom prst="rect">
            <a:avLst/>
          </a:prstGeom>
          <a:noFill/>
          <a:ln>
            <a:noFill/>
          </a:ln>
        </p:spPr>
        <p:txBody>
          <a:bodyPr spcFirstLastPara="1" wrap="square" lIns="91425" tIns="45700" rIns="91425" bIns="45700" anchor="b" anchorCtr="0">
            <a:normAutofit/>
          </a:bodyPr>
          <a:lstStyle>
            <a:lvl1pPr marR="0" lvl="0" algn="l" rtl="0">
              <a:lnSpc>
                <a:spcPct val="85000"/>
              </a:lnSpc>
              <a:spcBef>
                <a:spcPts val="0"/>
              </a:spcBef>
              <a:spcAft>
                <a:spcPts val="0"/>
              </a:spcAft>
              <a:buClr>
                <a:srgbClr val="3F3F3F"/>
              </a:buClr>
              <a:buSzPts val="4800"/>
              <a:buFont typeface="Calibri"/>
              <a:buNone/>
              <a:defRPr sz="4800" b="0" i="0" u="none" strike="noStrike" cap="none">
                <a:solidFill>
                  <a:srgbClr val="3F3F3F"/>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3" name="Google Shape;13;p28"/>
          <p:cNvSpPr txBox="1">
            <a:spLocks noGrp="1"/>
          </p:cNvSpPr>
          <p:nvPr>
            <p:ph type="body" idx="1"/>
          </p:nvPr>
        </p:nvSpPr>
        <p:spPr>
          <a:xfrm>
            <a:off x="1097280" y="1845734"/>
            <a:ext cx="10058400" cy="4023360"/>
          </a:xfrm>
          <a:prstGeom prst="rect">
            <a:avLst/>
          </a:prstGeom>
          <a:noFill/>
          <a:ln>
            <a:noFill/>
          </a:ln>
        </p:spPr>
        <p:txBody>
          <a:bodyPr spcFirstLastPara="1" wrap="square" lIns="0" tIns="45700" rIns="0" bIns="45700" anchor="t" anchorCtr="0">
            <a:normAutofit/>
          </a:bodyPr>
          <a:lstStyle>
            <a:lvl1pPr marL="457200" marR="0" lvl="0" indent="-355600" algn="l" rtl="0">
              <a:lnSpc>
                <a:spcPct val="90000"/>
              </a:lnSpc>
              <a:spcBef>
                <a:spcPts val="1200"/>
              </a:spcBef>
              <a:spcAft>
                <a:spcPts val="0"/>
              </a:spcAft>
              <a:buClr>
                <a:schemeClr val="accent1"/>
              </a:buClr>
              <a:buSzPts val="2000"/>
              <a:buFont typeface="Calibri"/>
              <a:buChar char=" "/>
              <a:defRPr sz="2000" b="0" i="0" u="none" strike="noStrike" cap="none">
                <a:solidFill>
                  <a:srgbClr val="3F3F3F"/>
                </a:solidFill>
                <a:latin typeface="Calibri"/>
                <a:ea typeface="Calibri"/>
                <a:cs typeface="Calibri"/>
                <a:sym typeface="Calibri"/>
              </a:defRPr>
            </a:lvl1pPr>
            <a:lvl2pPr marL="914400" marR="0" lvl="1" indent="-342900" algn="l" rtl="0">
              <a:lnSpc>
                <a:spcPct val="90000"/>
              </a:lnSpc>
              <a:spcBef>
                <a:spcPts val="200"/>
              </a:spcBef>
              <a:spcAft>
                <a:spcPts val="0"/>
              </a:spcAft>
              <a:buClr>
                <a:schemeClr val="accent1"/>
              </a:buClr>
              <a:buSzPts val="1800"/>
              <a:buFont typeface="Calibri"/>
              <a:buChar char="◦"/>
              <a:defRPr sz="1800" b="0" i="0" u="none" strike="noStrike" cap="none">
                <a:solidFill>
                  <a:srgbClr val="3F3F3F"/>
                </a:solidFill>
                <a:latin typeface="Calibri"/>
                <a:ea typeface="Calibri"/>
                <a:cs typeface="Calibri"/>
                <a:sym typeface="Calibri"/>
              </a:defRPr>
            </a:lvl2pPr>
            <a:lvl3pPr marL="1371600" marR="0" lvl="2" indent="-317500" algn="l" rtl="0">
              <a:lnSpc>
                <a:spcPct val="90000"/>
              </a:lnSpc>
              <a:spcBef>
                <a:spcPts val="400"/>
              </a:spcBef>
              <a:spcAft>
                <a:spcPts val="0"/>
              </a:spcAft>
              <a:buClr>
                <a:schemeClr val="accent1"/>
              </a:buClr>
              <a:buSzPts val="1400"/>
              <a:buFont typeface="Calibri"/>
              <a:buChar char="◦"/>
              <a:defRPr sz="1400" b="0" i="0" u="none" strike="noStrike" cap="none">
                <a:solidFill>
                  <a:srgbClr val="3F3F3F"/>
                </a:solidFill>
                <a:latin typeface="Calibri"/>
                <a:ea typeface="Calibri"/>
                <a:cs typeface="Calibri"/>
                <a:sym typeface="Calibri"/>
              </a:defRPr>
            </a:lvl3pPr>
            <a:lvl4pPr marL="1828800" marR="0" lvl="3" indent="-317500" algn="l" rtl="0">
              <a:lnSpc>
                <a:spcPct val="90000"/>
              </a:lnSpc>
              <a:spcBef>
                <a:spcPts val="400"/>
              </a:spcBef>
              <a:spcAft>
                <a:spcPts val="0"/>
              </a:spcAft>
              <a:buClr>
                <a:schemeClr val="accent1"/>
              </a:buClr>
              <a:buSzPts val="1400"/>
              <a:buFont typeface="Calibri"/>
              <a:buChar char="◦"/>
              <a:defRPr sz="1400" b="0" i="0" u="none" strike="noStrike" cap="none">
                <a:solidFill>
                  <a:srgbClr val="3F3F3F"/>
                </a:solidFill>
                <a:latin typeface="Calibri"/>
                <a:ea typeface="Calibri"/>
                <a:cs typeface="Calibri"/>
                <a:sym typeface="Calibri"/>
              </a:defRPr>
            </a:lvl4pPr>
            <a:lvl5pPr marL="2286000" marR="0" lvl="4" indent="-317500" algn="l" rtl="0">
              <a:lnSpc>
                <a:spcPct val="90000"/>
              </a:lnSpc>
              <a:spcBef>
                <a:spcPts val="400"/>
              </a:spcBef>
              <a:spcAft>
                <a:spcPts val="0"/>
              </a:spcAft>
              <a:buClr>
                <a:schemeClr val="accent1"/>
              </a:buClr>
              <a:buSzPts val="1400"/>
              <a:buFont typeface="Calibri"/>
              <a:buChar char="◦"/>
              <a:defRPr sz="1400" b="0" i="0" u="none" strike="noStrike" cap="none">
                <a:solidFill>
                  <a:srgbClr val="3F3F3F"/>
                </a:solidFill>
                <a:latin typeface="Calibri"/>
                <a:ea typeface="Calibri"/>
                <a:cs typeface="Calibri"/>
                <a:sym typeface="Calibri"/>
              </a:defRPr>
            </a:lvl5pPr>
            <a:lvl6pPr marL="2743200" marR="0" lvl="5" indent="-317500" algn="l" rtl="0">
              <a:lnSpc>
                <a:spcPct val="90000"/>
              </a:lnSpc>
              <a:spcBef>
                <a:spcPts val="400"/>
              </a:spcBef>
              <a:spcAft>
                <a:spcPts val="0"/>
              </a:spcAft>
              <a:buClr>
                <a:schemeClr val="accent1"/>
              </a:buClr>
              <a:buSzPts val="1400"/>
              <a:buFont typeface="Calibri"/>
              <a:buChar char="◦"/>
              <a:defRPr sz="1400" b="0" i="0" u="none" strike="noStrike" cap="none">
                <a:solidFill>
                  <a:srgbClr val="3F3F3F"/>
                </a:solidFill>
                <a:latin typeface="Calibri"/>
                <a:ea typeface="Calibri"/>
                <a:cs typeface="Calibri"/>
                <a:sym typeface="Calibri"/>
              </a:defRPr>
            </a:lvl6pPr>
            <a:lvl7pPr marL="3200400" marR="0" lvl="6" indent="-317500" algn="l" rtl="0">
              <a:lnSpc>
                <a:spcPct val="90000"/>
              </a:lnSpc>
              <a:spcBef>
                <a:spcPts val="400"/>
              </a:spcBef>
              <a:spcAft>
                <a:spcPts val="0"/>
              </a:spcAft>
              <a:buClr>
                <a:schemeClr val="accent1"/>
              </a:buClr>
              <a:buSzPts val="1400"/>
              <a:buFont typeface="Calibri"/>
              <a:buChar char="◦"/>
              <a:defRPr sz="1400" b="0" i="0" u="none" strike="noStrike" cap="none">
                <a:solidFill>
                  <a:srgbClr val="3F3F3F"/>
                </a:solidFill>
                <a:latin typeface="Calibri"/>
                <a:ea typeface="Calibri"/>
                <a:cs typeface="Calibri"/>
                <a:sym typeface="Calibri"/>
              </a:defRPr>
            </a:lvl7pPr>
            <a:lvl8pPr marL="3657600" marR="0" lvl="7" indent="-317500" algn="l" rtl="0">
              <a:lnSpc>
                <a:spcPct val="90000"/>
              </a:lnSpc>
              <a:spcBef>
                <a:spcPts val="400"/>
              </a:spcBef>
              <a:spcAft>
                <a:spcPts val="0"/>
              </a:spcAft>
              <a:buClr>
                <a:schemeClr val="accent1"/>
              </a:buClr>
              <a:buSzPts val="1400"/>
              <a:buFont typeface="Calibri"/>
              <a:buChar char="◦"/>
              <a:defRPr sz="1400" b="0" i="0" u="none" strike="noStrike" cap="none">
                <a:solidFill>
                  <a:srgbClr val="3F3F3F"/>
                </a:solidFill>
                <a:latin typeface="Calibri"/>
                <a:ea typeface="Calibri"/>
                <a:cs typeface="Calibri"/>
                <a:sym typeface="Calibri"/>
              </a:defRPr>
            </a:lvl8pPr>
            <a:lvl9pPr marL="4114800" marR="0" lvl="8" indent="-317500" algn="l" rtl="0">
              <a:lnSpc>
                <a:spcPct val="90000"/>
              </a:lnSpc>
              <a:spcBef>
                <a:spcPts val="400"/>
              </a:spcBef>
              <a:spcAft>
                <a:spcPts val="400"/>
              </a:spcAft>
              <a:buClr>
                <a:schemeClr val="accent1"/>
              </a:buClr>
              <a:buSzPts val="1400"/>
              <a:buFont typeface="Calibri"/>
              <a:buChar char="◦"/>
              <a:defRPr sz="1400" b="0" i="0" u="none" strike="noStrike" cap="none">
                <a:solidFill>
                  <a:srgbClr val="3F3F3F"/>
                </a:solidFill>
                <a:latin typeface="Calibri"/>
                <a:ea typeface="Calibri"/>
                <a:cs typeface="Calibri"/>
                <a:sym typeface="Calibri"/>
              </a:defRPr>
            </a:lvl9pPr>
          </a:lstStyle>
          <a:p>
            <a:endParaRPr/>
          </a:p>
        </p:txBody>
      </p:sp>
      <p:sp>
        <p:nvSpPr>
          <p:cNvPr id="14" name="Google Shape;14;p28"/>
          <p:cNvSpPr txBox="1">
            <a:spLocks noGrp="1"/>
          </p:cNvSpPr>
          <p:nvPr>
            <p:ph type="dt" idx="10"/>
          </p:nvPr>
        </p:nvSpPr>
        <p:spPr>
          <a:xfrm>
            <a:off x="1097280" y="6459785"/>
            <a:ext cx="2472271" cy="365125"/>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900" b="0" i="0" u="none" strike="noStrike" cap="none">
                <a:solidFill>
                  <a:srgbClr val="FFFFFF"/>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5" name="Google Shape;15;p28"/>
          <p:cNvSpPr txBox="1">
            <a:spLocks noGrp="1"/>
          </p:cNvSpPr>
          <p:nvPr>
            <p:ph type="ftr" idx="11"/>
          </p:nvPr>
        </p:nvSpPr>
        <p:spPr>
          <a:xfrm>
            <a:off x="3686185" y="6459785"/>
            <a:ext cx="4822804" cy="365125"/>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900" b="0" i="0" u="none" strike="noStrike" cap="none">
                <a:solidFill>
                  <a:srgbClr val="FFFFFF"/>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6" name="Google Shape;16;p28"/>
          <p:cNvSpPr txBox="1">
            <a:spLocks noGrp="1"/>
          </p:cNvSpPr>
          <p:nvPr>
            <p:ph type="sldNum" idx="12"/>
          </p:nvPr>
        </p:nvSpPr>
        <p:spPr>
          <a:xfrm>
            <a:off x="9900458" y="6459785"/>
            <a:ext cx="1312025"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050" b="0" i="0" u="none" strike="noStrike" cap="none">
                <a:solidFill>
                  <a:srgbClr val="FFFFFF"/>
                </a:solidFill>
                <a:latin typeface="Calibri"/>
                <a:ea typeface="Calibri"/>
                <a:cs typeface="Calibri"/>
                <a:sym typeface="Calibri"/>
              </a:defRPr>
            </a:lvl1pPr>
            <a:lvl2pPr marL="0" marR="0" lvl="1" indent="0" algn="r" rtl="0">
              <a:spcBef>
                <a:spcPts val="0"/>
              </a:spcBef>
              <a:buNone/>
              <a:defRPr sz="1050" b="0" i="0" u="none" strike="noStrike" cap="none">
                <a:solidFill>
                  <a:srgbClr val="FFFFFF"/>
                </a:solidFill>
                <a:latin typeface="Calibri"/>
                <a:ea typeface="Calibri"/>
                <a:cs typeface="Calibri"/>
                <a:sym typeface="Calibri"/>
              </a:defRPr>
            </a:lvl2pPr>
            <a:lvl3pPr marL="0" marR="0" lvl="2" indent="0" algn="r" rtl="0">
              <a:spcBef>
                <a:spcPts val="0"/>
              </a:spcBef>
              <a:buNone/>
              <a:defRPr sz="1050" b="0" i="0" u="none" strike="noStrike" cap="none">
                <a:solidFill>
                  <a:srgbClr val="FFFFFF"/>
                </a:solidFill>
                <a:latin typeface="Calibri"/>
                <a:ea typeface="Calibri"/>
                <a:cs typeface="Calibri"/>
                <a:sym typeface="Calibri"/>
              </a:defRPr>
            </a:lvl3pPr>
            <a:lvl4pPr marL="0" marR="0" lvl="3" indent="0" algn="r" rtl="0">
              <a:spcBef>
                <a:spcPts val="0"/>
              </a:spcBef>
              <a:buNone/>
              <a:defRPr sz="1050" b="0" i="0" u="none" strike="noStrike" cap="none">
                <a:solidFill>
                  <a:srgbClr val="FFFFFF"/>
                </a:solidFill>
                <a:latin typeface="Calibri"/>
                <a:ea typeface="Calibri"/>
                <a:cs typeface="Calibri"/>
                <a:sym typeface="Calibri"/>
              </a:defRPr>
            </a:lvl4pPr>
            <a:lvl5pPr marL="0" marR="0" lvl="4" indent="0" algn="r" rtl="0">
              <a:spcBef>
                <a:spcPts val="0"/>
              </a:spcBef>
              <a:buNone/>
              <a:defRPr sz="1050" b="0" i="0" u="none" strike="noStrike" cap="none">
                <a:solidFill>
                  <a:srgbClr val="FFFFFF"/>
                </a:solidFill>
                <a:latin typeface="Calibri"/>
                <a:ea typeface="Calibri"/>
                <a:cs typeface="Calibri"/>
                <a:sym typeface="Calibri"/>
              </a:defRPr>
            </a:lvl5pPr>
            <a:lvl6pPr marL="0" marR="0" lvl="5" indent="0" algn="r" rtl="0">
              <a:spcBef>
                <a:spcPts val="0"/>
              </a:spcBef>
              <a:buNone/>
              <a:defRPr sz="1050" b="0" i="0" u="none" strike="noStrike" cap="none">
                <a:solidFill>
                  <a:srgbClr val="FFFFFF"/>
                </a:solidFill>
                <a:latin typeface="Calibri"/>
                <a:ea typeface="Calibri"/>
                <a:cs typeface="Calibri"/>
                <a:sym typeface="Calibri"/>
              </a:defRPr>
            </a:lvl6pPr>
            <a:lvl7pPr marL="0" marR="0" lvl="6" indent="0" algn="r" rtl="0">
              <a:spcBef>
                <a:spcPts val="0"/>
              </a:spcBef>
              <a:buNone/>
              <a:defRPr sz="1050" b="0" i="0" u="none" strike="noStrike" cap="none">
                <a:solidFill>
                  <a:srgbClr val="FFFFFF"/>
                </a:solidFill>
                <a:latin typeface="Calibri"/>
                <a:ea typeface="Calibri"/>
                <a:cs typeface="Calibri"/>
                <a:sym typeface="Calibri"/>
              </a:defRPr>
            </a:lvl7pPr>
            <a:lvl8pPr marL="0" marR="0" lvl="7" indent="0" algn="r" rtl="0">
              <a:spcBef>
                <a:spcPts val="0"/>
              </a:spcBef>
              <a:buNone/>
              <a:defRPr sz="1050" b="0" i="0" u="none" strike="noStrike" cap="none">
                <a:solidFill>
                  <a:srgbClr val="FFFFFF"/>
                </a:solidFill>
                <a:latin typeface="Calibri"/>
                <a:ea typeface="Calibri"/>
                <a:cs typeface="Calibri"/>
                <a:sym typeface="Calibri"/>
              </a:defRPr>
            </a:lvl8pPr>
            <a:lvl9pPr marL="0" marR="0" lvl="8" indent="0" algn="r" rtl="0">
              <a:spcBef>
                <a:spcPts val="0"/>
              </a:spcBef>
              <a:buNone/>
              <a:defRPr sz="1050" b="0" i="0" u="none" strike="noStrike" cap="none">
                <a:solidFill>
                  <a:srgbClr val="FFFFFF"/>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sk-SK"/>
              <a:t>‹#›</a:t>
            </a:fld>
            <a:endParaRPr/>
          </a:p>
        </p:txBody>
      </p:sp>
      <p:cxnSp>
        <p:nvCxnSpPr>
          <p:cNvPr id="17" name="Google Shape;17;p28"/>
          <p:cNvCxnSpPr/>
          <p:nvPr/>
        </p:nvCxnSpPr>
        <p:spPr>
          <a:xfrm>
            <a:off x="1193532" y="1737845"/>
            <a:ext cx="9966960" cy="0"/>
          </a:xfrm>
          <a:prstGeom prst="straightConnector1">
            <a:avLst/>
          </a:prstGeom>
          <a:noFill/>
          <a:ln w="9525" cap="flat" cmpd="sng">
            <a:solidFill>
              <a:srgbClr val="7F7F7F"/>
            </a:solidFill>
            <a:prstDash val="solid"/>
            <a:round/>
            <a:headEnd type="none" w="sm" len="sm"/>
            <a:tailEnd type="none" w="sm" len="sm"/>
          </a:ln>
        </p:spPr>
      </p:cxn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jp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hyperlink" Target="http://www.ozbuducnost.sk/" TargetMode="External"/><Relationship Id="rId2" Type="http://schemas.openxmlformats.org/officeDocument/2006/relationships/notesSlide" Target="../notesSlides/notesSlide27.xml"/><Relationship Id="rId1" Type="http://schemas.openxmlformats.org/officeDocument/2006/relationships/slideLayout" Target="../slideLayouts/slideLayout3.xml"/><Relationship Id="rId4" Type="http://schemas.openxmlformats.org/officeDocument/2006/relationships/hyperlink" Target="mailto:ildiko.hanuliakova@gmail.com"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04"/>
        <p:cNvGrpSpPr/>
        <p:nvPr/>
      </p:nvGrpSpPr>
      <p:grpSpPr>
        <a:xfrm>
          <a:off x="0" y="0"/>
          <a:ext cx="0" cy="0"/>
          <a:chOff x="0" y="0"/>
          <a:chExt cx="0" cy="0"/>
        </a:xfrm>
      </p:grpSpPr>
      <p:pic>
        <p:nvPicPr>
          <p:cNvPr id="105" name="Google Shape;105;p1"/>
          <p:cNvPicPr preferRelativeResize="0"/>
          <p:nvPr/>
        </p:nvPicPr>
        <p:blipFill rotWithShape="1">
          <a:blip r:embed="rId3">
            <a:alphaModFix/>
          </a:blip>
          <a:srcRect/>
          <a:stretch/>
        </p:blipFill>
        <p:spPr>
          <a:xfrm>
            <a:off x="370563" y="169888"/>
            <a:ext cx="1828571" cy="523810"/>
          </a:xfrm>
          <a:prstGeom prst="rect">
            <a:avLst/>
          </a:prstGeom>
          <a:noFill/>
          <a:ln>
            <a:noFill/>
          </a:ln>
        </p:spPr>
      </p:pic>
      <p:sp>
        <p:nvSpPr>
          <p:cNvPr id="106" name="Google Shape;106;p1"/>
          <p:cNvSpPr txBox="1">
            <a:spLocks noGrp="1"/>
          </p:cNvSpPr>
          <p:nvPr>
            <p:ph type="ctrTitle"/>
          </p:nvPr>
        </p:nvSpPr>
        <p:spPr>
          <a:xfrm>
            <a:off x="883539" y="979116"/>
            <a:ext cx="10058400" cy="1762299"/>
          </a:xfrm>
          <a:prstGeom prst="rect">
            <a:avLst/>
          </a:prstGeom>
          <a:noFill/>
          <a:ln>
            <a:noFill/>
          </a:ln>
        </p:spPr>
        <p:txBody>
          <a:bodyPr spcFirstLastPara="1" wrap="square" lIns="91425" tIns="45700" rIns="91425" bIns="45700" anchor="b" anchorCtr="0">
            <a:normAutofit/>
          </a:bodyPr>
          <a:lstStyle/>
          <a:p>
            <a:pPr marL="0" lvl="0" indent="0" algn="ctr" rtl="0">
              <a:lnSpc>
                <a:spcPct val="150000"/>
              </a:lnSpc>
              <a:spcBef>
                <a:spcPts val="0"/>
              </a:spcBef>
              <a:spcAft>
                <a:spcPts val="0"/>
              </a:spcAft>
              <a:buClr>
                <a:srgbClr val="00B050"/>
              </a:buClr>
              <a:buSzPts val="3200"/>
              <a:buFont typeface="Calibri"/>
              <a:buNone/>
            </a:pPr>
            <a:r>
              <a:rPr lang="sk-SK" sz="3200" b="1">
                <a:solidFill>
                  <a:srgbClr val="00B050"/>
                </a:solidFill>
                <a:latin typeface="Calibri"/>
                <a:ea typeface="Calibri"/>
                <a:cs typeface="Calibri"/>
                <a:sym typeface="Calibri"/>
              </a:rPr>
              <a:t>Peer Mentor Training </a:t>
            </a:r>
            <a:br>
              <a:rPr lang="sk-SK" sz="3200" b="1">
                <a:solidFill>
                  <a:srgbClr val="00B050"/>
                </a:solidFill>
                <a:latin typeface="Calibri"/>
                <a:ea typeface="Calibri"/>
                <a:cs typeface="Calibri"/>
                <a:sym typeface="Calibri"/>
              </a:rPr>
            </a:br>
            <a:r>
              <a:rPr lang="sk-SK" sz="3200" b="1">
                <a:solidFill>
                  <a:srgbClr val="00B050"/>
                </a:solidFill>
                <a:latin typeface="Calibri"/>
                <a:ea typeface="Calibri"/>
                <a:cs typeface="Calibri"/>
                <a:sym typeface="Calibri"/>
              </a:rPr>
              <a:t>“Peer Mentors of the 21st Century for People 50+” – R2</a:t>
            </a:r>
            <a:endParaRPr/>
          </a:p>
        </p:txBody>
      </p:sp>
      <p:sp>
        <p:nvSpPr>
          <p:cNvPr id="107" name="Google Shape;107;p1"/>
          <p:cNvSpPr txBox="1">
            <a:spLocks noGrp="1"/>
          </p:cNvSpPr>
          <p:nvPr>
            <p:ph type="subTitle" idx="1"/>
          </p:nvPr>
        </p:nvSpPr>
        <p:spPr>
          <a:xfrm>
            <a:off x="1100051" y="4455620"/>
            <a:ext cx="10058400" cy="1762299"/>
          </a:xfrm>
          <a:prstGeom prst="rect">
            <a:avLst/>
          </a:prstGeom>
          <a:noFill/>
          <a:ln>
            <a:noFill/>
          </a:ln>
        </p:spPr>
        <p:txBody>
          <a:bodyPr spcFirstLastPara="1" wrap="square" lIns="91425" tIns="45700" rIns="91425" bIns="45700" anchor="t" anchorCtr="0">
            <a:normAutofit fontScale="47500" lnSpcReduction="20000"/>
          </a:bodyPr>
          <a:lstStyle/>
          <a:p>
            <a:pPr marL="0" lvl="0" indent="0" algn="ctr" rtl="0">
              <a:lnSpc>
                <a:spcPct val="90000"/>
              </a:lnSpc>
              <a:spcBef>
                <a:spcPts val="0"/>
              </a:spcBef>
              <a:spcAft>
                <a:spcPts val="0"/>
              </a:spcAft>
              <a:buSzPct val="100000"/>
              <a:buNone/>
            </a:pPr>
            <a:r>
              <a:rPr lang="sk-SK"/>
              <a:t>2ND TRANSNATIONAL PROJECT MEETING, LISBON, PORTUGAL</a:t>
            </a:r>
            <a:endParaRPr/>
          </a:p>
          <a:p>
            <a:pPr marL="0" lvl="0" indent="0" algn="ctr" rtl="0">
              <a:lnSpc>
                <a:spcPct val="90000"/>
              </a:lnSpc>
              <a:spcBef>
                <a:spcPts val="1400"/>
              </a:spcBef>
              <a:spcAft>
                <a:spcPts val="0"/>
              </a:spcAft>
              <a:buSzPct val="100000"/>
              <a:buNone/>
            </a:pPr>
            <a:r>
              <a:rPr lang="sk-SK"/>
              <a:t>18/07/2022 – 19/07/2022</a:t>
            </a:r>
            <a:endParaRPr/>
          </a:p>
          <a:p>
            <a:pPr marL="0" lvl="0" indent="0" algn="ctr" rtl="0">
              <a:lnSpc>
                <a:spcPct val="90000"/>
              </a:lnSpc>
              <a:spcBef>
                <a:spcPts val="1400"/>
              </a:spcBef>
              <a:spcAft>
                <a:spcPts val="0"/>
              </a:spcAft>
              <a:buSzPct val="100000"/>
              <a:buNone/>
            </a:pPr>
            <a:r>
              <a:rPr lang="sk-SK"/>
              <a:t>STRENGTHENING CAPACITIES TO SUPPORT ACTIVE AGEING IN THE CONDITIONS OF THE 21ST CENTURY - PEER</a:t>
            </a:r>
            <a:endParaRPr/>
          </a:p>
          <a:p>
            <a:pPr marL="0" lvl="0" indent="0" algn="ctr" rtl="0">
              <a:lnSpc>
                <a:spcPct val="90000"/>
              </a:lnSpc>
              <a:spcBef>
                <a:spcPts val="1400"/>
              </a:spcBef>
              <a:spcAft>
                <a:spcPts val="0"/>
              </a:spcAft>
              <a:buSzPct val="100000"/>
              <a:buNone/>
            </a:pPr>
            <a:r>
              <a:rPr lang="sk-SK"/>
              <a:t>MENTORING PROGRAM FOR PEOPLE 50+</a:t>
            </a:r>
            <a:endParaRPr/>
          </a:p>
          <a:p>
            <a:pPr marL="0" lvl="0" indent="0" algn="ctr" rtl="0">
              <a:lnSpc>
                <a:spcPct val="90000"/>
              </a:lnSpc>
              <a:spcBef>
                <a:spcPts val="1400"/>
              </a:spcBef>
              <a:spcAft>
                <a:spcPts val="0"/>
              </a:spcAft>
              <a:buSzPct val="100000"/>
              <a:buNone/>
            </a:pPr>
            <a:r>
              <a:rPr lang="sk-SK"/>
              <a:t>PEER-TRAIN</a:t>
            </a:r>
            <a:endParaRPr/>
          </a:p>
          <a:p>
            <a:pPr marL="0" lvl="0" indent="0" algn="ctr" rtl="0">
              <a:lnSpc>
                <a:spcPct val="90000"/>
              </a:lnSpc>
              <a:spcBef>
                <a:spcPts val="1400"/>
              </a:spcBef>
              <a:spcAft>
                <a:spcPts val="0"/>
              </a:spcAft>
              <a:buSzPct val="100000"/>
              <a:buNone/>
            </a:pPr>
            <a:r>
              <a:rPr lang="sk-SK"/>
              <a:t>2021-1-DE02-KA220-ADU-000028253</a:t>
            </a:r>
            <a:endParaRPr/>
          </a:p>
          <a:p>
            <a:pPr marL="0" lvl="0" indent="0" algn="l" rtl="0">
              <a:lnSpc>
                <a:spcPct val="90000"/>
              </a:lnSpc>
              <a:spcBef>
                <a:spcPts val="1400"/>
              </a:spcBef>
              <a:spcAft>
                <a:spcPts val="0"/>
              </a:spcAft>
              <a:buSzPct val="100000"/>
              <a:buNone/>
            </a:pPr>
            <a:endParaRPr/>
          </a:p>
        </p:txBody>
      </p:sp>
      <p:pic>
        <p:nvPicPr>
          <p:cNvPr id="108" name="Google Shape;108;p1"/>
          <p:cNvPicPr preferRelativeResize="0"/>
          <p:nvPr/>
        </p:nvPicPr>
        <p:blipFill rotWithShape="1">
          <a:blip r:embed="rId4">
            <a:alphaModFix/>
          </a:blip>
          <a:srcRect/>
          <a:stretch/>
        </p:blipFill>
        <p:spPr>
          <a:xfrm>
            <a:off x="9856001" y="122832"/>
            <a:ext cx="2171876" cy="517249"/>
          </a:xfrm>
          <a:prstGeom prst="rect">
            <a:avLst/>
          </a:prstGeom>
          <a:noFill/>
          <a:ln>
            <a:noFill/>
          </a:ln>
        </p:spPr>
      </p:pic>
      <p:sp>
        <p:nvSpPr>
          <p:cNvPr id="109" name="Google Shape;109;p1"/>
          <p:cNvSpPr txBox="1"/>
          <p:nvPr/>
        </p:nvSpPr>
        <p:spPr>
          <a:xfrm>
            <a:off x="1100051" y="3244334"/>
            <a:ext cx="10482469" cy="646331"/>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sk-SK" sz="1800" b="1" i="0" u="none" strike="noStrike" cap="none">
                <a:solidFill>
                  <a:schemeClr val="dk1"/>
                </a:solidFill>
                <a:latin typeface="Calibri"/>
                <a:ea typeface="Calibri"/>
                <a:cs typeface="Calibri"/>
                <a:sym typeface="Calibri"/>
              </a:rPr>
              <a:t>Leading Organisation: Spolupracou pre lepsiu buducnost - Velky Meder (E10067367 - Slovakia)</a:t>
            </a:r>
            <a:endParaRPr/>
          </a:p>
          <a:p>
            <a:pPr marL="0" marR="0" lvl="0" indent="0" algn="ctr" rtl="0">
              <a:spcBef>
                <a:spcPts val="0"/>
              </a:spcBef>
              <a:spcAft>
                <a:spcPts val="0"/>
              </a:spcAft>
              <a:buNone/>
            </a:pPr>
            <a:r>
              <a:rPr lang="sk-SK" sz="1800" b="0" i="0" u="none" strike="noStrike" cap="none">
                <a:solidFill>
                  <a:schemeClr val="dk1"/>
                </a:solidFill>
                <a:latin typeface="Calibri"/>
                <a:ea typeface="Calibri"/>
                <a:cs typeface="Calibri"/>
                <a:sym typeface="Calibri"/>
              </a:rPr>
              <a:t>01/05/2022</a:t>
            </a:r>
            <a:r>
              <a:rPr lang="sk-SK" sz="1800" b="1" i="0" u="none" strike="noStrike" cap="none">
                <a:solidFill>
                  <a:schemeClr val="dk1"/>
                </a:solidFill>
                <a:latin typeface="Calibri"/>
                <a:ea typeface="Calibri"/>
                <a:cs typeface="Calibri"/>
                <a:sym typeface="Calibri"/>
              </a:rPr>
              <a:t> – </a:t>
            </a:r>
            <a:r>
              <a:rPr lang="sk-SK" sz="1800" b="0" i="0" u="none" strike="noStrike" cap="none">
                <a:solidFill>
                  <a:schemeClr val="dk1"/>
                </a:solidFill>
                <a:latin typeface="Calibri"/>
                <a:ea typeface="Calibri"/>
                <a:cs typeface="Calibri"/>
                <a:sym typeface="Calibri"/>
              </a:rPr>
              <a:t>28/02/2023</a:t>
            </a:r>
            <a:endParaRPr sz="1800" b="1" i="0" u="none" strike="noStrike" cap="none">
              <a:solidFill>
                <a:schemeClr val="dk1"/>
              </a:solidFill>
              <a:latin typeface="Calibri"/>
              <a:ea typeface="Calibri"/>
              <a:cs typeface="Calibri"/>
              <a:sym typeface="Calibri"/>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246"/>
        <p:cNvGrpSpPr/>
        <p:nvPr/>
      </p:nvGrpSpPr>
      <p:grpSpPr>
        <a:xfrm>
          <a:off x="0" y="0"/>
          <a:ext cx="0" cy="0"/>
          <a:chOff x="0" y="0"/>
          <a:chExt cx="0" cy="0"/>
        </a:xfrm>
      </p:grpSpPr>
      <p:sp>
        <p:nvSpPr>
          <p:cNvPr id="247" name="Google Shape;247;p10"/>
          <p:cNvSpPr txBox="1">
            <a:spLocks noGrp="1"/>
          </p:cNvSpPr>
          <p:nvPr>
            <p:ph type="title"/>
          </p:nvPr>
        </p:nvSpPr>
        <p:spPr>
          <a:xfrm>
            <a:off x="1066800" y="490331"/>
            <a:ext cx="10058400" cy="644349"/>
          </a:xfrm>
          <a:prstGeom prst="rect">
            <a:avLst/>
          </a:prstGeom>
          <a:noFill/>
          <a:ln>
            <a:noFill/>
          </a:ln>
        </p:spPr>
        <p:txBody>
          <a:bodyPr spcFirstLastPara="1" wrap="square" lIns="91425" tIns="45700" rIns="91425" bIns="45700" anchor="b" anchorCtr="0">
            <a:normAutofit/>
          </a:bodyPr>
          <a:lstStyle/>
          <a:p>
            <a:pPr marL="0" lvl="0" indent="0" algn="ctr" rtl="0">
              <a:lnSpc>
                <a:spcPct val="85000"/>
              </a:lnSpc>
              <a:spcBef>
                <a:spcPts val="0"/>
              </a:spcBef>
              <a:spcAft>
                <a:spcPts val="0"/>
              </a:spcAft>
              <a:buClr>
                <a:srgbClr val="00B050"/>
              </a:buClr>
              <a:buSzPts val="3200"/>
              <a:buFont typeface="Calibri"/>
              <a:buNone/>
            </a:pPr>
            <a:r>
              <a:rPr lang="sk-SK" sz="3200" b="1">
                <a:solidFill>
                  <a:srgbClr val="00B050"/>
                </a:solidFill>
                <a:latin typeface="Calibri"/>
                <a:ea typeface="Calibri"/>
                <a:cs typeface="Calibri"/>
                <a:sym typeface="Calibri"/>
              </a:rPr>
              <a:t>R2/A1 - Implementation: 01/05/2022 – 31/05/2022</a:t>
            </a:r>
            <a:endParaRPr sz="3200" b="1">
              <a:solidFill>
                <a:srgbClr val="00B050"/>
              </a:solidFill>
              <a:latin typeface="Calibri"/>
              <a:ea typeface="Calibri"/>
              <a:cs typeface="Calibri"/>
              <a:sym typeface="Calibri"/>
            </a:endParaRPr>
          </a:p>
        </p:txBody>
      </p:sp>
      <p:sp>
        <p:nvSpPr>
          <p:cNvPr id="248" name="Google Shape;248;p10"/>
          <p:cNvSpPr txBox="1">
            <a:spLocks noGrp="1"/>
          </p:cNvSpPr>
          <p:nvPr>
            <p:ph type="body" idx="1"/>
          </p:nvPr>
        </p:nvSpPr>
        <p:spPr>
          <a:xfrm>
            <a:off x="1066800" y="1978256"/>
            <a:ext cx="10058400" cy="4023360"/>
          </a:xfrm>
          <a:prstGeom prst="rect">
            <a:avLst/>
          </a:prstGeom>
          <a:solidFill>
            <a:srgbClr val="DEF1D1"/>
          </a:solidFill>
          <a:ln w="9525" cap="flat" cmpd="sng">
            <a:solidFill>
              <a:srgbClr val="BEE2A6"/>
            </a:solidFill>
            <a:prstDash val="solid"/>
            <a:round/>
            <a:headEnd type="none" w="sm" len="sm"/>
            <a:tailEnd type="none" w="sm" len="sm"/>
          </a:ln>
        </p:spPr>
        <p:txBody>
          <a:bodyPr spcFirstLastPara="1" wrap="square" lIns="0" tIns="45700" rIns="0" bIns="45700" anchor="t" anchorCtr="0">
            <a:normAutofit/>
          </a:bodyPr>
          <a:lstStyle/>
          <a:p>
            <a:pPr marL="91440" lvl="0" indent="-127000" algn="l" rtl="0">
              <a:lnSpc>
                <a:spcPct val="90000"/>
              </a:lnSpc>
              <a:spcBef>
                <a:spcPts val="0"/>
              </a:spcBef>
              <a:spcAft>
                <a:spcPts val="0"/>
              </a:spcAft>
              <a:buSzPts val="2000"/>
              <a:buChar char=" "/>
            </a:pPr>
            <a:r>
              <a:rPr lang="sk-SK" b="1"/>
              <a:t>R2/A1. Creation of a design/structure of the Peer Mentor Training </a:t>
            </a:r>
            <a:r>
              <a:rPr lang="sk-SK"/>
              <a:t>- proposing the design for the Peer-Mentor Training, including the chapters, task division between partners, each partner will work on the assigned chapter. </a:t>
            </a:r>
            <a:endParaRPr/>
          </a:p>
          <a:p>
            <a:pPr marL="91440" lvl="0" indent="0" algn="l" rtl="0">
              <a:lnSpc>
                <a:spcPct val="90000"/>
              </a:lnSpc>
              <a:spcBef>
                <a:spcPts val="1400"/>
              </a:spcBef>
              <a:spcAft>
                <a:spcPts val="0"/>
              </a:spcAft>
              <a:buSzPts val="2000"/>
              <a:buNone/>
            </a:pPr>
            <a:endParaRPr/>
          </a:p>
          <a:p>
            <a:pPr marL="91440" lvl="0" indent="-127000" algn="l" rtl="0">
              <a:lnSpc>
                <a:spcPct val="90000"/>
              </a:lnSpc>
              <a:spcBef>
                <a:spcPts val="1400"/>
              </a:spcBef>
              <a:spcAft>
                <a:spcPts val="0"/>
              </a:spcAft>
              <a:buSzPts val="2000"/>
              <a:buChar char=" "/>
            </a:pPr>
            <a:r>
              <a:rPr lang="sk-SK" b="1"/>
              <a:t>Participating partners: </a:t>
            </a:r>
            <a:r>
              <a:rPr lang="sk-SK"/>
              <a:t>P2 – preparation of the design and proposal for chapters; </a:t>
            </a:r>
            <a:endParaRPr/>
          </a:p>
          <a:p>
            <a:pPr marL="91440" lvl="0" indent="0" algn="l" rtl="0">
              <a:lnSpc>
                <a:spcPct val="90000"/>
              </a:lnSpc>
              <a:spcBef>
                <a:spcPts val="1400"/>
              </a:spcBef>
              <a:spcAft>
                <a:spcPts val="0"/>
              </a:spcAft>
              <a:buSzPts val="2000"/>
              <a:buNone/>
            </a:pPr>
            <a:endParaRPr/>
          </a:p>
          <a:p>
            <a:pPr marL="91440" lvl="0" indent="-127000" algn="l" rtl="0">
              <a:lnSpc>
                <a:spcPct val="90000"/>
              </a:lnSpc>
              <a:spcBef>
                <a:spcPts val="1400"/>
              </a:spcBef>
              <a:spcAft>
                <a:spcPts val="0"/>
              </a:spcAft>
              <a:buSzPts val="2000"/>
              <a:buChar char=" "/>
            </a:pPr>
            <a:r>
              <a:rPr lang="sk-SK" b="1"/>
              <a:t>P1, P3, P4, P5, P6</a:t>
            </a:r>
            <a:r>
              <a:rPr lang="sk-SK"/>
              <a:t> – providing feedback and support, all partners - division of task. </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252"/>
        <p:cNvGrpSpPr/>
        <p:nvPr/>
      </p:nvGrpSpPr>
      <p:grpSpPr>
        <a:xfrm>
          <a:off x="0" y="0"/>
          <a:ext cx="0" cy="0"/>
          <a:chOff x="0" y="0"/>
          <a:chExt cx="0" cy="0"/>
        </a:xfrm>
      </p:grpSpPr>
      <p:sp>
        <p:nvSpPr>
          <p:cNvPr id="253" name="Google Shape;253;p11"/>
          <p:cNvSpPr txBox="1">
            <a:spLocks noGrp="1"/>
          </p:cNvSpPr>
          <p:nvPr>
            <p:ph type="title"/>
          </p:nvPr>
        </p:nvSpPr>
        <p:spPr>
          <a:xfrm>
            <a:off x="1097280" y="286604"/>
            <a:ext cx="10058400" cy="1436180"/>
          </a:xfrm>
          <a:prstGeom prst="rect">
            <a:avLst/>
          </a:prstGeom>
          <a:noFill/>
          <a:ln>
            <a:noFill/>
          </a:ln>
        </p:spPr>
        <p:txBody>
          <a:bodyPr spcFirstLastPara="1" wrap="square" lIns="91425" tIns="45700" rIns="91425" bIns="45700" anchor="b" anchorCtr="0">
            <a:normAutofit/>
          </a:bodyPr>
          <a:lstStyle/>
          <a:p>
            <a:pPr marL="0" lvl="0" indent="0" algn="ctr" rtl="0">
              <a:lnSpc>
                <a:spcPct val="85000"/>
              </a:lnSpc>
              <a:spcBef>
                <a:spcPts val="0"/>
              </a:spcBef>
              <a:spcAft>
                <a:spcPts val="0"/>
              </a:spcAft>
              <a:buClr>
                <a:srgbClr val="00B050"/>
              </a:buClr>
              <a:buSzPts val="3200"/>
              <a:buFont typeface="Calibri"/>
              <a:buNone/>
            </a:pPr>
            <a:r>
              <a:rPr lang="sk-SK" sz="3200" b="1">
                <a:solidFill>
                  <a:srgbClr val="00B050"/>
                </a:solidFill>
                <a:latin typeface="Calibri"/>
                <a:ea typeface="Calibri"/>
                <a:cs typeface="Calibri"/>
                <a:sym typeface="Calibri"/>
              </a:rPr>
              <a:t>R2/A2 - Implementation: 01/06/2022 – 15/09/2022</a:t>
            </a:r>
            <a:br>
              <a:rPr lang="sk-SK"/>
            </a:br>
            <a:endParaRPr/>
          </a:p>
        </p:txBody>
      </p:sp>
      <p:sp>
        <p:nvSpPr>
          <p:cNvPr id="254" name="Google Shape;254;p11"/>
          <p:cNvSpPr txBox="1">
            <a:spLocks noGrp="1"/>
          </p:cNvSpPr>
          <p:nvPr>
            <p:ph type="body" idx="1"/>
          </p:nvPr>
        </p:nvSpPr>
        <p:spPr>
          <a:xfrm>
            <a:off x="1097280" y="1845734"/>
            <a:ext cx="10058400" cy="4023360"/>
          </a:xfrm>
          <a:prstGeom prst="rect">
            <a:avLst/>
          </a:prstGeom>
          <a:solidFill>
            <a:srgbClr val="DEF1D1"/>
          </a:solidFill>
          <a:ln w="9525" cap="flat" cmpd="sng">
            <a:solidFill>
              <a:srgbClr val="BEE2A6"/>
            </a:solidFill>
            <a:prstDash val="solid"/>
            <a:round/>
            <a:headEnd type="none" w="sm" len="sm"/>
            <a:tailEnd type="none" w="sm" len="sm"/>
          </a:ln>
        </p:spPr>
        <p:txBody>
          <a:bodyPr spcFirstLastPara="1" wrap="square" lIns="0" tIns="45700" rIns="0" bIns="45700" anchor="t" anchorCtr="0">
            <a:normAutofit/>
          </a:bodyPr>
          <a:lstStyle/>
          <a:p>
            <a:pPr marL="91440" lvl="0" indent="-127000" algn="l" rtl="0">
              <a:lnSpc>
                <a:spcPct val="90000"/>
              </a:lnSpc>
              <a:spcBef>
                <a:spcPts val="0"/>
              </a:spcBef>
              <a:spcAft>
                <a:spcPts val="0"/>
              </a:spcAft>
              <a:buSzPts val="2000"/>
              <a:buChar char=" "/>
            </a:pPr>
            <a:r>
              <a:rPr lang="sk-SK" b="1"/>
              <a:t>R2/A2. Development of the draft version of the Peer Mentor Training </a:t>
            </a:r>
            <a:r>
              <a:rPr lang="sk-SK"/>
              <a:t>- proposals for topics according to pre-project needs analysis: </a:t>
            </a:r>
            <a:endParaRPr/>
          </a:p>
          <a:p>
            <a:pPr marL="91440" lvl="0" indent="-127000" algn="l" rtl="0">
              <a:lnSpc>
                <a:spcPct val="90000"/>
              </a:lnSpc>
              <a:spcBef>
                <a:spcPts val="1400"/>
              </a:spcBef>
              <a:spcAft>
                <a:spcPts val="0"/>
              </a:spcAft>
              <a:buSzPts val="2000"/>
              <a:buChar char=" "/>
            </a:pPr>
            <a:r>
              <a:rPr lang="sk-SK"/>
              <a:t>peer-mentoring methodology, personality – knowledge, skills, competences and roles of peer-mentor in the 21st century for 50+, building mentor-mentee relationship, motivation strategies for active ageing, innovative forms of peer-mentoring services in online space, individual and group mentoring, application of peer-mentoring program in practice for mentees – people 50+. </a:t>
            </a:r>
            <a:endParaRPr/>
          </a:p>
          <a:p>
            <a:pPr marL="91440" lvl="0" indent="-127000" algn="l" rtl="0">
              <a:lnSpc>
                <a:spcPct val="90000"/>
              </a:lnSpc>
              <a:spcBef>
                <a:spcPts val="1400"/>
              </a:spcBef>
              <a:spcAft>
                <a:spcPts val="0"/>
              </a:spcAft>
              <a:buSzPts val="2000"/>
              <a:buChar char=" "/>
            </a:pPr>
            <a:r>
              <a:rPr lang="sk-SK"/>
              <a:t>The content will still be extended based on R1. </a:t>
            </a:r>
            <a:endParaRPr/>
          </a:p>
          <a:p>
            <a:pPr marL="91440" lvl="0" indent="-127000" algn="l" rtl="0">
              <a:lnSpc>
                <a:spcPct val="90000"/>
              </a:lnSpc>
              <a:spcBef>
                <a:spcPts val="1400"/>
              </a:spcBef>
              <a:spcAft>
                <a:spcPts val="0"/>
              </a:spcAft>
              <a:buSzPts val="2000"/>
              <a:buChar char=" "/>
            </a:pPr>
            <a:r>
              <a:rPr lang="sk-SK" b="1"/>
              <a:t>Participating partners: </a:t>
            </a:r>
            <a:r>
              <a:rPr lang="sk-SK"/>
              <a:t>Each partner will work on the assigned chapter; the other partners will provide feedback and support; </a:t>
            </a:r>
            <a:endParaRPr/>
          </a:p>
          <a:p>
            <a:pPr marL="91440" lvl="0" indent="-127000" algn="l" rtl="0">
              <a:lnSpc>
                <a:spcPct val="90000"/>
              </a:lnSpc>
              <a:spcBef>
                <a:spcPts val="1400"/>
              </a:spcBef>
              <a:spcAft>
                <a:spcPts val="0"/>
              </a:spcAft>
              <a:buSzPts val="2000"/>
              <a:buChar char=" "/>
            </a:pPr>
            <a:r>
              <a:rPr lang="sk-SK" b="1"/>
              <a:t>P2</a:t>
            </a:r>
            <a:r>
              <a:rPr lang="sk-SK"/>
              <a:t> - summarizes of the Peer-Mentor Training. </a:t>
            </a:r>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258"/>
        <p:cNvGrpSpPr/>
        <p:nvPr/>
      </p:nvGrpSpPr>
      <p:grpSpPr>
        <a:xfrm>
          <a:off x="0" y="0"/>
          <a:ext cx="0" cy="0"/>
          <a:chOff x="0" y="0"/>
          <a:chExt cx="0" cy="0"/>
        </a:xfrm>
      </p:grpSpPr>
      <p:sp>
        <p:nvSpPr>
          <p:cNvPr id="259" name="Google Shape;259;p12"/>
          <p:cNvSpPr txBox="1">
            <a:spLocks noGrp="1"/>
          </p:cNvSpPr>
          <p:nvPr>
            <p:ph type="title"/>
          </p:nvPr>
        </p:nvSpPr>
        <p:spPr>
          <a:xfrm>
            <a:off x="1097280" y="286603"/>
            <a:ext cx="10058400" cy="906093"/>
          </a:xfrm>
          <a:prstGeom prst="rect">
            <a:avLst/>
          </a:prstGeom>
          <a:noFill/>
          <a:ln>
            <a:noFill/>
          </a:ln>
        </p:spPr>
        <p:txBody>
          <a:bodyPr spcFirstLastPara="1" wrap="square" lIns="91425" tIns="45700" rIns="91425" bIns="45700" anchor="b" anchorCtr="0">
            <a:normAutofit/>
          </a:bodyPr>
          <a:lstStyle/>
          <a:p>
            <a:pPr marL="0" lvl="0" indent="0" algn="ctr" rtl="0">
              <a:lnSpc>
                <a:spcPct val="85000"/>
              </a:lnSpc>
              <a:spcBef>
                <a:spcPts val="0"/>
              </a:spcBef>
              <a:spcAft>
                <a:spcPts val="0"/>
              </a:spcAft>
              <a:buClr>
                <a:srgbClr val="00B050"/>
              </a:buClr>
              <a:buSzPts val="3200"/>
              <a:buFont typeface="Calibri"/>
              <a:buNone/>
            </a:pPr>
            <a:r>
              <a:rPr lang="sk-SK" sz="3200" b="1">
                <a:solidFill>
                  <a:srgbClr val="00B050"/>
                </a:solidFill>
                <a:latin typeface="Calibri"/>
                <a:ea typeface="Calibri"/>
                <a:cs typeface="Calibri"/>
                <a:sym typeface="Calibri"/>
              </a:rPr>
              <a:t>R2/A3 - Implementation: 16/09/2022 – 31/10/2022</a:t>
            </a:r>
            <a:endParaRPr sz="3200" b="1">
              <a:solidFill>
                <a:srgbClr val="00B050"/>
              </a:solidFill>
              <a:latin typeface="Calibri"/>
              <a:ea typeface="Calibri"/>
              <a:cs typeface="Calibri"/>
              <a:sym typeface="Calibri"/>
            </a:endParaRPr>
          </a:p>
        </p:txBody>
      </p:sp>
      <p:sp>
        <p:nvSpPr>
          <p:cNvPr id="260" name="Google Shape;260;p12"/>
          <p:cNvSpPr txBox="1">
            <a:spLocks noGrp="1"/>
          </p:cNvSpPr>
          <p:nvPr>
            <p:ph type="body" idx="1"/>
          </p:nvPr>
        </p:nvSpPr>
        <p:spPr>
          <a:xfrm>
            <a:off x="1066800" y="1792725"/>
            <a:ext cx="10058400" cy="4409292"/>
          </a:xfrm>
          <a:prstGeom prst="rect">
            <a:avLst/>
          </a:prstGeom>
          <a:solidFill>
            <a:srgbClr val="DEF1D1"/>
          </a:solidFill>
          <a:ln w="9525" cap="flat" cmpd="sng">
            <a:solidFill>
              <a:srgbClr val="BEE2A6"/>
            </a:solidFill>
            <a:prstDash val="solid"/>
            <a:round/>
            <a:headEnd type="none" w="sm" len="sm"/>
            <a:tailEnd type="none" w="sm" len="sm"/>
          </a:ln>
        </p:spPr>
        <p:txBody>
          <a:bodyPr spcFirstLastPara="1" wrap="square" lIns="0" tIns="45700" rIns="0" bIns="45700" anchor="t" anchorCtr="0">
            <a:normAutofit/>
          </a:bodyPr>
          <a:lstStyle/>
          <a:p>
            <a:pPr marL="91440" lvl="0" indent="-127000" algn="l" rtl="0">
              <a:lnSpc>
                <a:spcPct val="90000"/>
              </a:lnSpc>
              <a:spcBef>
                <a:spcPts val="0"/>
              </a:spcBef>
              <a:spcAft>
                <a:spcPts val="0"/>
              </a:spcAft>
              <a:buSzPts val="2000"/>
              <a:buChar char=" "/>
            </a:pPr>
            <a:r>
              <a:rPr lang="sk-SK" b="1"/>
              <a:t>R2/A3. Optimization of the content of the Peer Mentor Training </a:t>
            </a:r>
            <a:r>
              <a:rPr lang="sk-SK"/>
              <a:t>- main objective of the optimization is to obtain feedback from professionals. </a:t>
            </a:r>
            <a:endParaRPr/>
          </a:p>
          <a:p>
            <a:pPr marL="91440" lvl="0" indent="-127000" algn="l" rtl="0">
              <a:lnSpc>
                <a:spcPct val="90000"/>
              </a:lnSpc>
              <a:spcBef>
                <a:spcPts val="1400"/>
              </a:spcBef>
              <a:spcAft>
                <a:spcPts val="0"/>
              </a:spcAft>
              <a:buSzPts val="2000"/>
              <a:buChar char=" "/>
            </a:pPr>
            <a:r>
              <a:rPr lang="sk-SK" b="1"/>
              <a:t>C1 - </a:t>
            </a:r>
            <a:r>
              <a:rPr lang="sk-SK"/>
              <a:t>Experts, mentors, counsellors, advisors, trainers 50+ in the partner organizations (future trainers of the Peer Mentor Training) will participate on the short-term joint staff Peer Mentor Training event (C1). After the end of the training, they will evaluate the increase of their skills in the field of peer mentoring by means of a self-assessment questionnaire. At the same time, they will evaluate the content of the Peer Mentor Training. </a:t>
            </a:r>
            <a:endParaRPr/>
          </a:p>
          <a:p>
            <a:pPr marL="91440" lvl="0" indent="-127000" algn="l" rtl="0">
              <a:lnSpc>
                <a:spcPct val="90000"/>
              </a:lnSpc>
              <a:spcBef>
                <a:spcPts val="1400"/>
              </a:spcBef>
              <a:spcAft>
                <a:spcPts val="0"/>
              </a:spcAft>
              <a:buSzPts val="2000"/>
              <a:buChar char=" "/>
            </a:pPr>
            <a:r>
              <a:rPr lang="sk-SK"/>
              <a:t>Their comments, suggestions for improvement will be incorporated into individual parts.</a:t>
            </a:r>
            <a:endParaRPr/>
          </a:p>
          <a:p>
            <a:pPr marL="91440" lvl="0" indent="-127000" algn="l" rtl="0">
              <a:lnSpc>
                <a:spcPct val="90000"/>
              </a:lnSpc>
              <a:spcBef>
                <a:spcPts val="1400"/>
              </a:spcBef>
              <a:spcAft>
                <a:spcPts val="0"/>
              </a:spcAft>
              <a:buSzPts val="2000"/>
              <a:buChar char=" "/>
            </a:pPr>
            <a:r>
              <a:rPr lang="sk-SK" b="1"/>
              <a:t>Participating partners: </a:t>
            </a:r>
            <a:r>
              <a:rPr lang="sk-SK"/>
              <a:t>P1, P2, P3, P4, P5, P6 -each training participant will provide self-evaluation and content evaluation; </a:t>
            </a:r>
            <a:endParaRPr/>
          </a:p>
          <a:p>
            <a:pPr marL="91440" lvl="0" indent="-127000" algn="l" rtl="0">
              <a:lnSpc>
                <a:spcPct val="90000"/>
              </a:lnSpc>
              <a:spcBef>
                <a:spcPts val="1400"/>
              </a:spcBef>
              <a:spcAft>
                <a:spcPts val="0"/>
              </a:spcAft>
              <a:buSzPts val="2000"/>
              <a:buChar char=" "/>
            </a:pPr>
            <a:r>
              <a:rPr lang="sk-SK" b="1"/>
              <a:t>P2</a:t>
            </a:r>
            <a:r>
              <a:rPr lang="sk-SK"/>
              <a:t> - will incorporate comments and suggestions for improvement into individual parts. </a:t>
            </a:r>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264"/>
        <p:cNvGrpSpPr/>
        <p:nvPr/>
      </p:nvGrpSpPr>
      <p:grpSpPr>
        <a:xfrm>
          <a:off x="0" y="0"/>
          <a:ext cx="0" cy="0"/>
          <a:chOff x="0" y="0"/>
          <a:chExt cx="0" cy="0"/>
        </a:xfrm>
      </p:grpSpPr>
      <p:sp>
        <p:nvSpPr>
          <p:cNvPr id="265" name="Google Shape;265;p13"/>
          <p:cNvSpPr txBox="1">
            <a:spLocks noGrp="1"/>
          </p:cNvSpPr>
          <p:nvPr>
            <p:ph type="title"/>
          </p:nvPr>
        </p:nvSpPr>
        <p:spPr>
          <a:xfrm>
            <a:off x="1097280" y="114325"/>
            <a:ext cx="10058400" cy="1012110"/>
          </a:xfrm>
          <a:prstGeom prst="rect">
            <a:avLst/>
          </a:prstGeom>
          <a:noFill/>
          <a:ln>
            <a:noFill/>
          </a:ln>
        </p:spPr>
        <p:txBody>
          <a:bodyPr spcFirstLastPara="1" wrap="square" lIns="91425" tIns="45700" rIns="91425" bIns="45700" anchor="b" anchorCtr="0">
            <a:normAutofit/>
          </a:bodyPr>
          <a:lstStyle/>
          <a:p>
            <a:pPr marL="0" lvl="0" indent="0" algn="ctr" rtl="0">
              <a:lnSpc>
                <a:spcPct val="85000"/>
              </a:lnSpc>
              <a:spcBef>
                <a:spcPts val="0"/>
              </a:spcBef>
              <a:spcAft>
                <a:spcPts val="0"/>
              </a:spcAft>
              <a:buClr>
                <a:srgbClr val="00B050"/>
              </a:buClr>
              <a:buSzPts val="3200"/>
              <a:buFont typeface="Calibri"/>
              <a:buNone/>
            </a:pPr>
            <a:r>
              <a:rPr lang="sk-SK" sz="3200" b="1">
                <a:solidFill>
                  <a:srgbClr val="00B050"/>
                </a:solidFill>
                <a:latin typeface="Calibri"/>
                <a:ea typeface="Calibri"/>
                <a:cs typeface="Calibri"/>
                <a:sym typeface="Calibri"/>
              </a:rPr>
              <a:t>C1 - Short-term joint staff training event - Peer-Mentor Training – Implementation   10/2022 Hungary</a:t>
            </a:r>
            <a:endParaRPr sz="3200" b="1">
              <a:solidFill>
                <a:srgbClr val="00B050"/>
              </a:solidFill>
              <a:latin typeface="Calibri"/>
              <a:ea typeface="Calibri"/>
              <a:cs typeface="Calibri"/>
              <a:sym typeface="Calibri"/>
            </a:endParaRPr>
          </a:p>
        </p:txBody>
      </p:sp>
      <p:sp>
        <p:nvSpPr>
          <p:cNvPr id="266" name="Google Shape;266;p13"/>
          <p:cNvSpPr txBox="1">
            <a:spLocks noGrp="1"/>
          </p:cNvSpPr>
          <p:nvPr>
            <p:ph type="body" idx="1"/>
          </p:nvPr>
        </p:nvSpPr>
        <p:spPr>
          <a:xfrm>
            <a:off x="229263" y="1139687"/>
            <a:ext cx="11794434" cy="5406471"/>
          </a:xfrm>
          <a:prstGeom prst="rect">
            <a:avLst/>
          </a:prstGeom>
          <a:solidFill>
            <a:srgbClr val="FFFF99"/>
          </a:solidFill>
          <a:ln w="9525" cap="flat" cmpd="sng">
            <a:solidFill>
              <a:srgbClr val="FFFF00"/>
            </a:solidFill>
            <a:prstDash val="solid"/>
            <a:round/>
            <a:headEnd type="none" w="sm" len="sm"/>
            <a:tailEnd type="none" w="sm" len="sm"/>
          </a:ln>
        </p:spPr>
        <p:txBody>
          <a:bodyPr spcFirstLastPara="1" wrap="square" lIns="0" tIns="45700" rIns="0" bIns="45700" anchor="t" anchorCtr="0">
            <a:noAutofit/>
          </a:bodyPr>
          <a:lstStyle/>
          <a:p>
            <a:pPr marL="91440" lvl="0" indent="-114300" algn="l" rtl="0">
              <a:lnSpc>
                <a:spcPct val="90000"/>
              </a:lnSpc>
              <a:spcBef>
                <a:spcPts val="0"/>
              </a:spcBef>
              <a:spcAft>
                <a:spcPts val="0"/>
              </a:spcAft>
              <a:buSzPts val="1800"/>
              <a:buChar char=" "/>
            </a:pPr>
            <a:r>
              <a:rPr lang="sk-SK" sz="1800"/>
              <a:t>Within this international activity, they will acquire new competencies in the field of Peer-Mentoring and the using of an e-learning platform, which will enable them to further professionally train, carefully selected potential peer-mentors 50+. </a:t>
            </a:r>
            <a:endParaRPr sz="1800"/>
          </a:p>
          <a:p>
            <a:pPr marL="91440" lvl="0" indent="-114300" algn="l" rtl="0">
              <a:lnSpc>
                <a:spcPct val="90000"/>
              </a:lnSpc>
              <a:spcBef>
                <a:spcPts val="1400"/>
              </a:spcBef>
              <a:spcAft>
                <a:spcPts val="0"/>
              </a:spcAft>
              <a:buSzPts val="1800"/>
              <a:buChar char=" "/>
            </a:pPr>
            <a:r>
              <a:rPr lang="sk-SK" sz="1800"/>
              <a:t>By participating in the evaluation of Peer-Mentor Training and providing feedback, experts 50+ also become co-creators of this project result, which also contributes to increasing their personal, social, professional, methodological and digital competencies.</a:t>
            </a:r>
            <a:endParaRPr sz="1800" b="1"/>
          </a:p>
          <a:p>
            <a:pPr marL="91440" lvl="0" indent="0" algn="l" rtl="0">
              <a:lnSpc>
                <a:spcPct val="90000"/>
              </a:lnSpc>
              <a:spcBef>
                <a:spcPts val="1400"/>
              </a:spcBef>
              <a:spcAft>
                <a:spcPts val="0"/>
              </a:spcAft>
              <a:buSzPts val="1800"/>
              <a:buNone/>
            </a:pPr>
            <a:endParaRPr sz="1800" b="1"/>
          </a:p>
          <a:p>
            <a:pPr marL="91440" lvl="0" indent="-114300" algn="l" rtl="0">
              <a:lnSpc>
                <a:spcPct val="90000"/>
              </a:lnSpc>
              <a:spcBef>
                <a:spcPts val="1400"/>
              </a:spcBef>
              <a:spcAft>
                <a:spcPts val="0"/>
              </a:spcAft>
              <a:buSzPts val="1800"/>
              <a:buChar char=" "/>
            </a:pPr>
            <a:r>
              <a:rPr lang="sk-SK" sz="1800" b="1"/>
              <a:t>Participants will be selected based on the following criteria: </a:t>
            </a:r>
            <a:endParaRPr sz="1800" b="1"/>
          </a:p>
          <a:p>
            <a:pPr marL="91440" lvl="0" indent="-114300" algn="l" rtl="0">
              <a:lnSpc>
                <a:spcPct val="90000"/>
              </a:lnSpc>
              <a:spcBef>
                <a:spcPts val="1400"/>
              </a:spcBef>
              <a:spcAft>
                <a:spcPts val="0"/>
              </a:spcAft>
              <a:buSzPts val="1800"/>
              <a:buChar char=" "/>
            </a:pPr>
            <a:r>
              <a:rPr lang="sk-SK" sz="1800"/>
              <a:t>- professional staff of the partner organization </a:t>
            </a:r>
            <a:endParaRPr sz="1800"/>
          </a:p>
          <a:p>
            <a:pPr marL="91440" lvl="0" indent="-114300" algn="l" rtl="0">
              <a:lnSpc>
                <a:spcPct val="90000"/>
              </a:lnSpc>
              <a:spcBef>
                <a:spcPts val="1400"/>
              </a:spcBef>
              <a:spcAft>
                <a:spcPts val="0"/>
              </a:spcAft>
              <a:buSzPts val="1800"/>
              <a:buChar char=" "/>
            </a:pPr>
            <a:r>
              <a:rPr lang="sk-SK" sz="1800"/>
              <a:t>- experts, mentors, counsellors, advisors, trainers 50+ in the partner organizations (future trainers of the Peer-Mentor Training); </a:t>
            </a:r>
            <a:endParaRPr sz="1800"/>
          </a:p>
          <a:p>
            <a:pPr marL="91440" lvl="0" indent="-114300" algn="l" rtl="0">
              <a:lnSpc>
                <a:spcPct val="90000"/>
              </a:lnSpc>
              <a:spcBef>
                <a:spcPts val="1400"/>
              </a:spcBef>
              <a:spcAft>
                <a:spcPts val="0"/>
              </a:spcAft>
              <a:buSzPts val="1800"/>
              <a:buChar char=" "/>
            </a:pPr>
            <a:r>
              <a:rPr lang="sk-SK" sz="1800"/>
              <a:t>- experts 50+ - with knowledge of English</a:t>
            </a:r>
            <a:endParaRPr sz="1800"/>
          </a:p>
          <a:p>
            <a:pPr marL="91440" lvl="0" indent="0" algn="l" rtl="0">
              <a:lnSpc>
                <a:spcPct val="90000"/>
              </a:lnSpc>
              <a:spcBef>
                <a:spcPts val="1400"/>
              </a:spcBef>
              <a:spcAft>
                <a:spcPts val="0"/>
              </a:spcAft>
              <a:buSzPts val="1800"/>
              <a:buNone/>
            </a:pPr>
            <a:endParaRPr sz="1800"/>
          </a:p>
          <a:p>
            <a:pPr marL="0" lvl="0" indent="0" algn="l" rtl="0">
              <a:lnSpc>
                <a:spcPct val="90000"/>
              </a:lnSpc>
              <a:spcBef>
                <a:spcPts val="1400"/>
              </a:spcBef>
              <a:spcAft>
                <a:spcPts val="0"/>
              </a:spcAft>
              <a:buSzPts val="1800"/>
              <a:buNone/>
            </a:pPr>
            <a:r>
              <a:rPr lang="sk-SK" sz="1800" b="1"/>
              <a:t>Number of participants: </a:t>
            </a:r>
            <a:r>
              <a:rPr lang="sk-SK" sz="1800"/>
              <a:t>3 employees of partner organizations (3x6 = 18 participants) </a:t>
            </a:r>
            <a:endParaRPr sz="1800"/>
          </a:p>
          <a:p>
            <a:pPr marL="0" lvl="0" indent="0" algn="l" rtl="0">
              <a:lnSpc>
                <a:spcPct val="90000"/>
              </a:lnSpc>
              <a:spcBef>
                <a:spcPts val="1400"/>
              </a:spcBef>
              <a:spcAft>
                <a:spcPts val="0"/>
              </a:spcAft>
              <a:buSzPts val="1800"/>
              <a:buNone/>
            </a:pPr>
            <a:r>
              <a:rPr lang="sk-SK" sz="1800" b="1"/>
              <a:t>Duration: </a:t>
            </a:r>
            <a:r>
              <a:rPr lang="sk-SK" sz="1800"/>
              <a:t>3 days training and 2 days traveling</a:t>
            </a:r>
            <a:endParaRPr sz="180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270"/>
        <p:cNvGrpSpPr/>
        <p:nvPr/>
      </p:nvGrpSpPr>
      <p:grpSpPr>
        <a:xfrm>
          <a:off x="0" y="0"/>
          <a:ext cx="0" cy="0"/>
          <a:chOff x="0" y="0"/>
          <a:chExt cx="0" cy="0"/>
        </a:xfrm>
      </p:grpSpPr>
      <p:sp>
        <p:nvSpPr>
          <p:cNvPr id="271" name="Google Shape;271;p14"/>
          <p:cNvSpPr txBox="1">
            <a:spLocks noGrp="1"/>
          </p:cNvSpPr>
          <p:nvPr>
            <p:ph type="title"/>
          </p:nvPr>
        </p:nvSpPr>
        <p:spPr>
          <a:xfrm>
            <a:off x="1097280" y="286604"/>
            <a:ext cx="10058400" cy="1012110"/>
          </a:xfrm>
          <a:prstGeom prst="rect">
            <a:avLst/>
          </a:prstGeom>
          <a:noFill/>
          <a:ln>
            <a:noFill/>
          </a:ln>
        </p:spPr>
        <p:txBody>
          <a:bodyPr spcFirstLastPara="1" wrap="square" lIns="91425" tIns="45700" rIns="91425" bIns="45700" anchor="b" anchorCtr="0">
            <a:normAutofit fontScale="90000"/>
          </a:bodyPr>
          <a:lstStyle/>
          <a:p>
            <a:pPr marL="0" lvl="0" indent="0" algn="ctr" rtl="0">
              <a:lnSpc>
                <a:spcPct val="85000"/>
              </a:lnSpc>
              <a:spcBef>
                <a:spcPts val="0"/>
              </a:spcBef>
              <a:spcAft>
                <a:spcPts val="0"/>
              </a:spcAft>
              <a:buClr>
                <a:srgbClr val="00B050"/>
              </a:buClr>
              <a:buSzPct val="100000"/>
              <a:buFont typeface="Calibri"/>
              <a:buNone/>
            </a:pPr>
            <a:r>
              <a:rPr lang="sk-SK" sz="3600" b="1">
                <a:solidFill>
                  <a:srgbClr val="00B050"/>
                </a:solidFill>
                <a:latin typeface="Calibri"/>
                <a:ea typeface="Calibri"/>
                <a:cs typeface="Calibri"/>
                <a:sym typeface="Calibri"/>
              </a:rPr>
              <a:t>C1 - Short-term joint staff training event - Peer-Mentor Training – Implementation   10/2022 Hungary</a:t>
            </a:r>
            <a:endParaRPr sz="3600" b="1">
              <a:solidFill>
                <a:srgbClr val="00B050"/>
              </a:solidFill>
              <a:latin typeface="Calibri"/>
              <a:ea typeface="Calibri"/>
              <a:cs typeface="Calibri"/>
              <a:sym typeface="Calibri"/>
            </a:endParaRPr>
          </a:p>
        </p:txBody>
      </p:sp>
      <p:sp>
        <p:nvSpPr>
          <p:cNvPr id="272" name="Google Shape;272;p14"/>
          <p:cNvSpPr txBox="1">
            <a:spLocks noGrp="1"/>
          </p:cNvSpPr>
          <p:nvPr>
            <p:ph type="body" idx="1"/>
          </p:nvPr>
        </p:nvSpPr>
        <p:spPr>
          <a:xfrm>
            <a:off x="1097280" y="1845734"/>
            <a:ext cx="10058400" cy="4023360"/>
          </a:xfrm>
          <a:prstGeom prst="rect">
            <a:avLst/>
          </a:prstGeom>
          <a:solidFill>
            <a:srgbClr val="FFFF99"/>
          </a:solidFill>
          <a:ln w="9525" cap="flat" cmpd="sng">
            <a:solidFill>
              <a:srgbClr val="FFFF00"/>
            </a:solidFill>
            <a:prstDash val="solid"/>
            <a:round/>
            <a:headEnd type="none" w="sm" len="sm"/>
            <a:tailEnd type="none" w="sm" len="sm"/>
          </a:ln>
        </p:spPr>
        <p:txBody>
          <a:bodyPr spcFirstLastPara="1" wrap="square" lIns="0" tIns="45700" rIns="0" bIns="45700" anchor="t" anchorCtr="0">
            <a:normAutofit/>
          </a:bodyPr>
          <a:lstStyle/>
          <a:p>
            <a:pPr marL="91440" lvl="0" indent="-127000" algn="l" rtl="0">
              <a:lnSpc>
                <a:spcPct val="90000"/>
              </a:lnSpc>
              <a:spcBef>
                <a:spcPts val="0"/>
              </a:spcBef>
              <a:spcAft>
                <a:spcPts val="0"/>
              </a:spcAft>
              <a:buSzPts val="2000"/>
              <a:buChar char=" "/>
            </a:pPr>
            <a:r>
              <a:rPr lang="sk-SK" b="1"/>
              <a:t>1st day Peer Mentor Training “Peer Mentors of the 21st Century for People 50+” </a:t>
            </a:r>
            <a:r>
              <a:rPr lang="sk-SK"/>
              <a:t>- Theoretical part - How to use the Interactive Online Platform </a:t>
            </a:r>
            <a:endParaRPr/>
          </a:p>
          <a:p>
            <a:pPr marL="91440" lvl="0" indent="-127000" algn="l" rtl="0">
              <a:lnSpc>
                <a:spcPct val="90000"/>
              </a:lnSpc>
              <a:spcBef>
                <a:spcPts val="1400"/>
              </a:spcBef>
              <a:spcAft>
                <a:spcPts val="0"/>
              </a:spcAft>
              <a:buSzPts val="2000"/>
              <a:buChar char=" "/>
            </a:pPr>
            <a:r>
              <a:rPr lang="sk-SK" b="1"/>
              <a:t>2nd day - Practical use of the mentoring program through exercises </a:t>
            </a:r>
            <a:r>
              <a:rPr lang="sk-SK"/>
              <a:t>– knowledge, skills, competences and roles of peer-mentor in the 21st century for 50+, building mentor-mentee relationship, motivation strategies for active ageing, </a:t>
            </a:r>
            <a:endParaRPr/>
          </a:p>
          <a:p>
            <a:pPr marL="91440" lvl="0" indent="-127000" algn="l" rtl="0">
              <a:lnSpc>
                <a:spcPct val="90000"/>
              </a:lnSpc>
              <a:spcBef>
                <a:spcPts val="1400"/>
              </a:spcBef>
              <a:spcAft>
                <a:spcPts val="0"/>
              </a:spcAft>
              <a:buSzPts val="2000"/>
              <a:buChar char=" "/>
            </a:pPr>
            <a:r>
              <a:rPr lang="sk-SK" b="1"/>
              <a:t>3rd day - Practical use of the mentoring program through exercises </a:t>
            </a:r>
            <a:r>
              <a:rPr lang="sk-SK"/>
              <a:t>peer-mentoring methodology, personality – innovative forms of peer mentoring services in online space, types of mentoring (individual, group mentoring, e-mentoring..), preparation of topics for peer mentoring program in practice for mentees – people 50+. </a:t>
            </a:r>
            <a:endParaRPr/>
          </a:p>
          <a:p>
            <a:pPr marL="91440" lvl="0" indent="-127000" algn="l" rtl="0">
              <a:lnSpc>
                <a:spcPct val="90000"/>
              </a:lnSpc>
              <a:spcBef>
                <a:spcPts val="1400"/>
              </a:spcBef>
              <a:spcAft>
                <a:spcPts val="0"/>
              </a:spcAft>
              <a:buSzPts val="2000"/>
              <a:buChar char=" "/>
            </a:pPr>
            <a:r>
              <a:rPr lang="sk-SK"/>
              <a:t>We will focus on increasing the theoretical knowledge, personal, social, methodological a practical skills and digital skills of trainers of peer mentors.</a:t>
            </a:r>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276"/>
        <p:cNvGrpSpPr/>
        <p:nvPr/>
      </p:nvGrpSpPr>
      <p:grpSpPr>
        <a:xfrm>
          <a:off x="0" y="0"/>
          <a:ext cx="0" cy="0"/>
          <a:chOff x="0" y="0"/>
          <a:chExt cx="0" cy="0"/>
        </a:xfrm>
      </p:grpSpPr>
      <p:sp>
        <p:nvSpPr>
          <p:cNvPr id="277" name="Google Shape;277;p15"/>
          <p:cNvSpPr txBox="1">
            <a:spLocks noGrp="1"/>
          </p:cNvSpPr>
          <p:nvPr>
            <p:ph type="title"/>
          </p:nvPr>
        </p:nvSpPr>
        <p:spPr>
          <a:xfrm>
            <a:off x="1097280" y="286603"/>
            <a:ext cx="10058400" cy="702303"/>
          </a:xfrm>
          <a:prstGeom prst="rect">
            <a:avLst/>
          </a:prstGeom>
          <a:noFill/>
          <a:ln>
            <a:noFill/>
          </a:ln>
        </p:spPr>
        <p:txBody>
          <a:bodyPr spcFirstLastPara="1" wrap="square" lIns="91425" tIns="45700" rIns="91425" bIns="45700" anchor="b" anchorCtr="0">
            <a:normAutofit/>
          </a:bodyPr>
          <a:lstStyle/>
          <a:p>
            <a:pPr marL="0" lvl="0" indent="0" algn="ctr" rtl="0">
              <a:lnSpc>
                <a:spcPct val="85000"/>
              </a:lnSpc>
              <a:spcBef>
                <a:spcPts val="0"/>
              </a:spcBef>
              <a:spcAft>
                <a:spcPts val="0"/>
              </a:spcAft>
              <a:buClr>
                <a:srgbClr val="00B050"/>
              </a:buClr>
              <a:buSzPts val="3200"/>
              <a:buFont typeface="Calibri"/>
              <a:buNone/>
            </a:pPr>
            <a:r>
              <a:rPr lang="sk-SK" sz="3200" b="1">
                <a:solidFill>
                  <a:srgbClr val="00B050"/>
                </a:solidFill>
                <a:latin typeface="Calibri"/>
                <a:ea typeface="Calibri"/>
                <a:cs typeface="Calibri"/>
                <a:sym typeface="Calibri"/>
              </a:rPr>
              <a:t>R2/A4 - Implementation: 01/10/2022 – 31/01/2022</a:t>
            </a:r>
            <a:endParaRPr sz="3200" b="1">
              <a:solidFill>
                <a:srgbClr val="00B050"/>
              </a:solidFill>
              <a:latin typeface="Calibri"/>
              <a:ea typeface="Calibri"/>
              <a:cs typeface="Calibri"/>
              <a:sym typeface="Calibri"/>
            </a:endParaRPr>
          </a:p>
        </p:txBody>
      </p:sp>
      <p:sp>
        <p:nvSpPr>
          <p:cNvPr id="278" name="Google Shape;278;p15"/>
          <p:cNvSpPr txBox="1">
            <a:spLocks noGrp="1"/>
          </p:cNvSpPr>
          <p:nvPr>
            <p:ph type="body" idx="1"/>
          </p:nvPr>
        </p:nvSpPr>
        <p:spPr>
          <a:xfrm>
            <a:off x="1097280" y="1845734"/>
            <a:ext cx="10058400" cy="4023360"/>
          </a:xfrm>
          <a:prstGeom prst="rect">
            <a:avLst/>
          </a:prstGeom>
          <a:solidFill>
            <a:srgbClr val="DEF1D1"/>
          </a:solidFill>
          <a:ln w="9525" cap="flat" cmpd="sng">
            <a:solidFill>
              <a:srgbClr val="BEE2A6"/>
            </a:solidFill>
            <a:prstDash val="solid"/>
            <a:round/>
            <a:headEnd type="none" w="sm" len="sm"/>
            <a:tailEnd type="none" w="sm" len="sm"/>
          </a:ln>
        </p:spPr>
        <p:txBody>
          <a:bodyPr spcFirstLastPara="1" wrap="square" lIns="0" tIns="45700" rIns="0" bIns="45700" anchor="t" anchorCtr="0">
            <a:normAutofit/>
          </a:bodyPr>
          <a:lstStyle/>
          <a:p>
            <a:pPr marL="91440" lvl="0" indent="-127000" algn="l" rtl="0">
              <a:lnSpc>
                <a:spcPct val="90000"/>
              </a:lnSpc>
              <a:spcBef>
                <a:spcPts val="0"/>
              </a:spcBef>
              <a:spcAft>
                <a:spcPts val="0"/>
              </a:spcAft>
              <a:buSzPts val="2000"/>
              <a:buChar char=" "/>
            </a:pPr>
            <a:r>
              <a:rPr lang="sk-SK" b="1"/>
              <a:t>R2/A4.</a:t>
            </a:r>
            <a:r>
              <a:rPr lang="sk-SK"/>
              <a:t> </a:t>
            </a:r>
            <a:r>
              <a:rPr lang="sk-SK" b="1"/>
              <a:t>Recruitment of participants in the Peer Mentor Training and pilot testing </a:t>
            </a:r>
            <a:r>
              <a:rPr lang="sk-SK"/>
              <a:t>- as feedback from the target group is necessary, each country will organise pilot testing of the developed training with people 50+, potential peer mentors </a:t>
            </a:r>
            <a:r>
              <a:rPr lang="sk-SK" b="1"/>
              <a:t>(at least 36 participants – at least 6 participants/country). </a:t>
            </a:r>
            <a:endParaRPr b="1"/>
          </a:p>
          <a:p>
            <a:pPr marL="91440" lvl="0" indent="-127000" algn="l" rtl="0">
              <a:lnSpc>
                <a:spcPct val="90000"/>
              </a:lnSpc>
              <a:spcBef>
                <a:spcPts val="1400"/>
              </a:spcBef>
              <a:spcAft>
                <a:spcPts val="0"/>
              </a:spcAft>
              <a:buSzPts val="2000"/>
              <a:buChar char=" "/>
            </a:pPr>
            <a:r>
              <a:rPr lang="sk-SK"/>
              <a:t>Partners in each country will collaborate first with national associated partners, the labour office, career advisory and counselling organizations, umbrella organisations to involve them in the trial of the training. Incorporation of comments based on the evaluation and preparation of the final version. </a:t>
            </a:r>
            <a:endParaRPr/>
          </a:p>
          <a:p>
            <a:pPr marL="91440" lvl="0" indent="-127000" algn="l" rtl="0">
              <a:lnSpc>
                <a:spcPct val="90000"/>
              </a:lnSpc>
              <a:spcBef>
                <a:spcPts val="1400"/>
              </a:spcBef>
              <a:spcAft>
                <a:spcPts val="0"/>
              </a:spcAft>
              <a:buSzPts val="2000"/>
              <a:buChar char=" "/>
            </a:pPr>
            <a:r>
              <a:rPr lang="sk-SK" b="1"/>
              <a:t>Participating partners: </a:t>
            </a:r>
            <a:r>
              <a:rPr lang="sk-SK"/>
              <a:t>P1, P2, P3, P4, P5 - each partner will organise pilot testing, incorporate of comments; </a:t>
            </a:r>
            <a:endParaRPr/>
          </a:p>
          <a:p>
            <a:pPr marL="91440" lvl="0" indent="-127000" algn="l" rtl="0">
              <a:lnSpc>
                <a:spcPct val="90000"/>
              </a:lnSpc>
              <a:spcBef>
                <a:spcPts val="1400"/>
              </a:spcBef>
              <a:spcAft>
                <a:spcPts val="0"/>
              </a:spcAft>
              <a:buSzPts val="2000"/>
              <a:buChar char=" "/>
            </a:pPr>
            <a:r>
              <a:rPr lang="sk-SK" b="1"/>
              <a:t>P2</a:t>
            </a:r>
            <a:r>
              <a:rPr lang="sk-SK"/>
              <a:t> – will prepare the final version. </a:t>
            </a:r>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282"/>
        <p:cNvGrpSpPr/>
        <p:nvPr/>
      </p:nvGrpSpPr>
      <p:grpSpPr>
        <a:xfrm>
          <a:off x="0" y="0"/>
          <a:ext cx="0" cy="0"/>
          <a:chOff x="0" y="0"/>
          <a:chExt cx="0" cy="0"/>
        </a:xfrm>
      </p:grpSpPr>
      <p:sp>
        <p:nvSpPr>
          <p:cNvPr id="283" name="Google Shape;283;p16"/>
          <p:cNvSpPr txBox="1">
            <a:spLocks noGrp="1"/>
          </p:cNvSpPr>
          <p:nvPr>
            <p:ph type="title"/>
          </p:nvPr>
        </p:nvSpPr>
        <p:spPr>
          <a:xfrm>
            <a:off x="1097280" y="286604"/>
            <a:ext cx="10058400" cy="879588"/>
          </a:xfrm>
          <a:prstGeom prst="rect">
            <a:avLst/>
          </a:prstGeom>
          <a:noFill/>
          <a:ln>
            <a:noFill/>
          </a:ln>
        </p:spPr>
        <p:txBody>
          <a:bodyPr spcFirstLastPara="1" wrap="square" lIns="91425" tIns="45700" rIns="91425" bIns="45700" anchor="b" anchorCtr="0">
            <a:normAutofit/>
          </a:bodyPr>
          <a:lstStyle/>
          <a:p>
            <a:pPr marL="0" lvl="0" indent="0" algn="ctr" rtl="0">
              <a:lnSpc>
                <a:spcPct val="85000"/>
              </a:lnSpc>
              <a:spcBef>
                <a:spcPts val="0"/>
              </a:spcBef>
              <a:spcAft>
                <a:spcPts val="0"/>
              </a:spcAft>
              <a:buClr>
                <a:srgbClr val="00B050"/>
              </a:buClr>
              <a:buSzPts val="3200"/>
              <a:buFont typeface="Calibri"/>
              <a:buNone/>
            </a:pPr>
            <a:r>
              <a:rPr lang="sk-SK" sz="3200" b="1">
                <a:solidFill>
                  <a:srgbClr val="00B050"/>
                </a:solidFill>
                <a:latin typeface="Calibri"/>
                <a:ea typeface="Calibri"/>
                <a:cs typeface="Calibri"/>
                <a:sym typeface="Calibri"/>
              </a:rPr>
              <a:t>R2/A5 - Implementation: 01/02/2022 – 28/02/2022 </a:t>
            </a:r>
            <a:endParaRPr sz="3200" b="1">
              <a:solidFill>
                <a:srgbClr val="00B050"/>
              </a:solidFill>
              <a:latin typeface="Calibri"/>
              <a:ea typeface="Calibri"/>
              <a:cs typeface="Calibri"/>
              <a:sym typeface="Calibri"/>
            </a:endParaRPr>
          </a:p>
        </p:txBody>
      </p:sp>
      <p:sp>
        <p:nvSpPr>
          <p:cNvPr id="284" name="Google Shape;284;p16"/>
          <p:cNvSpPr txBox="1">
            <a:spLocks noGrp="1"/>
          </p:cNvSpPr>
          <p:nvPr>
            <p:ph type="body" idx="1"/>
          </p:nvPr>
        </p:nvSpPr>
        <p:spPr>
          <a:xfrm>
            <a:off x="1097280" y="1845734"/>
            <a:ext cx="10058400" cy="4023360"/>
          </a:xfrm>
          <a:prstGeom prst="rect">
            <a:avLst/>
          </a:prstGeom>
          <a:solidFill>
            <a:srgbClr val="DEF1D1"/>
          </a:solidFill>
          <a:ln w="9525" cap="flat" cmpd="sng">
            <a:solidFill>
              <a:srgbClr val="BEE2A6"/>
            </a:solidFill>
            <a:prstDash val="solid"/>
            <a:round/>
            <a:headEnd type="none" w="sm" len="sm"/>
            <a:tailEnd type="none" w="sm" len="sm"/>
          </a:ln>
        </p:spPr>
        <p:txBody>
          <a:bodyPr spcFirstLastPara="1" wrap="square" lIns="0" tIns="45700" rIns="0" bIns="45700" anchor="t" anchorCtr="0">
            <a:normAutofit/>
          </a:bodyPr>
          <a:lstStyle/>
          <a:p>
            <a:pPr marL="91440" lvl="0" indent="-127000" algn="l" rtl="0">
              <a:lnSpc>
                <a:spcPct val="90000"/>
              </a:lnSpc>
              <a:spcBef>
                <a:spcPts val="0"/>
              </a:spcBef>
              <a:spcAft>
                <a:spcPts val="0"/>
              </a:spcAft>
              <a:buSzPts val="2000"/>
              <a:buChar char=" "/>
            </a:pPr>
            <a:r>
              <a:rPr lang="sk-SK" b="1"/>
              <a:t>R2/A5</a:t>
            </a:r>
            <a:r>
              <a:rPr lang="sk-SK"/>
              <a:t>. </a:t>
            </a:r>
            <a:r>
              <a:rPr lang="sk-SK" b="1"/>
              <a:t>Production of the final version of the Peer Mentor Training </a:t>
            </a:r>
            <a:r>
              <a:rPr lang="sk-SK"/>
              <a:t>- preparation of the final version by P2. </a:t>
            </a:r>
            <a:endParaRPr/>
          </a:p>
          <a:p>
            <a:pPr marL="91440" lvl="0" indent="0" algn="l" rtl="0">
              <a:lnSpc>
                <a:spcPct val="90000"/>
              </a:lnSpc>
              <a:spcBef>
                <a:spcPts val="1400"/>
              </a:spcBef>
              <a:spcAft>
                <a:spcPts val="0"/>
              </a:spcAft>
              <a:buSzPts val="2000"/>
              <a:buNone/>
            </a:pPr>
            <a:endParaRPr/>
          </a:p>
          <a:p>
            <a:pPr marL="91440" lvl="0" indent="-127000" algn="l" rtl="0">
              <a:lnSpc>
                <a:spcPct val="90000"/>
              </a:lnSpc>
              <a:spcBef>
                <a:spcPts val="1400"/>
              </a:spcBef>
              <a:spcAft>
                <a:spcPts val="0"/>
              </a:spcAft>
              <a:buSzPts val="2000"/>
              <a:buChar char=" "/>
            </a:pPr>
            <a:r>
              <a:rPr lang="sk-SK"/>
              <a:t>Each partner translates the Peer Mentor Training from English into the national language </a:t>
            </a:r>
            <a:endParaRPr b="1"/>
          </a:p>
          <a:p>
            <a:pPr marL="91440" lvl="0" indent="-127000" algn="l" rtl="0">
              <a:lnSpc>
                <a:spcPct val="90000"/>
              </a:lnSpc>
              <a:spcBef>
                <a:spcPts val="1400"/>
              </a:spcBef>
              <a:spcAft>
                <a:spcPts val="0"/>
              </a:spcAft>
              <a:buSzPts val="2000"/>
              <a:buChar char=" "/>
            </a:pPr>
            <a:r>
              <a:rPr lang="sk-SK" b="1"/>
              <a:t>Expected real cost (100%) – 2500 EUR (for all 4 Results)</a:t>
            </a:r>
            <a:endParaRPr/>
          </a:p>
          <a:p>
            <a:pPr marL="91440" lvl="0" indent="-127000" algn="l" rtl="0">
              <a:lnSpc>
                <a:spcPct val="90000"/>
              </a:lnSpc>
              <a:spcBef>
                <a:spcPts val="1400"/>
              </a:spcBef>
              <a:spcAft>
                <a:spcPts val="0"/>
              </a:spcAft>
              <a:buSzPts val="2000"/>
              <a:buChar char=" "/>
            </a:pPr>
            <a:r>
              <a:rPr lang="sk-SK" b="1">
                <a:solidFill>
                  <a:srgbClr val="C00000"/>
                </a:solidFill>
              </a:rPr>
              <a:t>Requested Grant (80% of eligible costs) - exceptional costs – 2000 EUR </a:t>
            </a:r>
            <a:endParaRPr/>
          </a:p>
          <a:p>
            <a:pPr marL="91440" lvl="0" indent="-127000" algn="l" rtl="0">
              <a:lnSpc>
                <a:spcPct val="90000"/>
              </a:lnSpc>
              <a:spcBef>
                <a:spcPts val="1400"/>
              </a:spcBef>
              <a:spcAft>
                <a:spcPts val="0"/>
              </a:spcAft>
              <a:buSzPts val="2000"/>
              <a:buChar char=" "/>
            </a:pPr>
            <a:r>
              <a:rPr lang="sk-SK" b="1"/>
              <a:t>ERASMUS+ Program Guide Version 1 (2021): 25-03-2021 pg. 187</a:t>
            </a:r>
            <a:endParaRPr/>
          </a:p>
          <a:p>
            <a:pPr marL="91440" lvl="0" indent="0" algn="l" rtl="0">
              <a:lnSpc>
                <a:spcPct val="90000"/>
              </a:lnSpc>
              <a:spcBef>
                <a:spcPts val="1400"/>
              </a:spcBef>
              <a:spcAft>
                <a:spcPts val="0"/>
              </a:spcAft>
              <a:buSzPts val="2000"/>
              <a:buNone/>
            </a:pPr>
            <a:endParaRPr b="1"/>
          </a:p>
          <a:p>
            <a:pPr marL="91440" lvl="0" indent="-127000" algn="l" rtl="0">
              <a:lnSpc>
                <a:spcPct val="90000"/>
              </a:lnSpc>
              <a:spcBef>
                <a:spcPts val="1400"/>
              </a:spcBef>
              <a:spcAft>
                <a:spcPts val="0"/>
              </a:spcAft>
              <a:buSzPts val="2000"/>
              <a:buChar char=" "/>
            </a:pPr>
            <a:r>
              <a:rPr lang="sk-SK"/>
              <a:t>Expected number of pages for the </a:t>
            </a:r>
            <a:r>
              <a:rPr lang="sk-SK" b="1"/>
              <a:t>Peer Mentor Training is 80 pages</a:t>
            </a:r>
            <a:r>
              <a:rPr lang="sk-SK"/>
              <a:t>.</a:t>
            </a:r>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288"/>
        <p:cNvGrpSpPr/>
        <p:nvPr/>
      </p:nvGrpSpPr>
      <p:grpSpPr>
        <a:xfrm>
          <a:off x="0" y="0"/>
          <a:ext cx="0" cy="0"/>
          <a:chOff x="0" y="0"/>
          <a:chExt cx="0" cy="0"/>
        </a:xfrm>
      </p:grpSpPr>
      <p:sp>
        <p:nvSpPr>
          <p:cNvPr id="289" name="Google Shape;289;p17"/>
          <p:cNvSpPr txBox="1">
            <a:spLocks noGrp="1"/>
          </p:cNvSpPr>
          <p:nvPr>
            <p:ph type="title"/>
          </p:nvPr>
        </p:nvSpPr>
        <p:spPr>
          <a:xfrm>
            <a:off x="1097280" y="286603"/>
            <a:ext cx="10058400" cy="1450757"/>
          </a:xfrm>
          <a:prstGeom prst="rect">
            <a:avLst/>
          </a:prstGeom>
          <a:noFill/>
          <a:ln>
            <a:noFill/>
          </a:ln>
        </p:spPr>
        <p:txBody>
          <a:bodyPr spcFirstLastPara="1" wrap="square" lIns="91425" tIns="45700" rIns="91425" bIns="45700" anchor="b" anchorCtr="0">
            <a:normAutofit/>
          </a:bodyPr>
          <a:lstStyle/>
          <a:p>
            <a:pPr marL="0" lvl="0" indent="0" algn="ctr" rtl="0">
              <a:lnSpc>
                <a:spcPct val="85000"/>
              </a:lnSpc>
              <a:spcBef>
                <a:spcPts val="0"/>
              </a:spcBef>
              <a:spcAft>
                <a:spcPts val="0"/>
              </a:spcAft>
              <a:buClr>
                <a:srgbClr val="00B050"/>
              </a:buClr>
              <a:buSzPts val="3600"/>
              <a:buFont typeface="Calibri"/>
              <a:buNone/>
            </a:pPr>
            <a:r>
              <a:rPr lang="sk-SK" sz="3600" b="1">
                <a:solidFill>
                  <a:srgbClr val="00B050"/>
                </a:solidFill>
                <a:latin typeface="Calibri"/>
                <a:ea typeface="Calibri"/>
                <a:cs typeface="Calibri"/>
                <a:sym typeface="Calibri"/>
              </a:rPr>
              <a:t>Design/structure of the Peer Mentor Training – Proposal for Modules</a:t>
            </a:r>
            <a:endParaRPr sz="3600"/>
          </a:p>
        </p:txBody>
      </p:sp>
      <p:sp>
        <p:nvSpPr>
          <p:cNvPr id="290" name="Google Shape;290;p17"/>
          <p:cNvSpPr txBox="1"/>
          <p:nvPr/>
        </p:nvSpPr>
        <p:spPr>
          <a:xfrm>
            <a:off x="-400216" y="401247"/>
            <a:ext cx="10058400" cy="4023360"/>
          </a:xfrm>
          <a:prstGeom prst="rect">
            <a:avLst/>
          </a:prstGeom>
          <a:noFill/>
          <a:ln>
            <a:noFill/>
          </a:ln>
        </p:spPr>
        <p:txBody>
          <a:bodyPr spcFirstLastPara="1" wrap="square" lIns="0" tIns="45700" rIns="0" bIns="45700" anchor="t" anchorCtr="0">
            <a:normAutofit/>
          </a:bodyPr>
          <a:lstStyle/>
          <a:p>
            <a:pPr marL="91440" marR="0" lvl="0" indent="0" algn="l" rtl="0">
              <a:lnSpc>
                <a:spcPct val="90000"/>
              </a:lnSpc>
              <a:spcBef>
                <a:spcPts val="0"/>
              </a:spcBef>
              <a:spcAft>
                <a:spcPts val="0"/>
              </a:spcAft>
              <a:buClr>
                <a:schemeClr val="accent1"/>
              </a:buClr>
              <a:buSzPts val="2000"/>
              <a:buFont typeface="Calibri"/>
              <a:buNone/>
            </a:pPr>
            <a:endParaRPr sz="2000">
              <a:solidFill>
                <a:srgbClr val="3F3F3F"/>
              </a:solidFill>
              <a:latin typeface="Calibri"/>
              <a:ea typeface="Calibri"/>
              <a:cs typeface="Calibri"/>
              <a:sym typeface="Calibri"/>
            </a:endParaRPr>
          </a:p>
        </p:txBody>
      </p:sp>
      <p:grpSp>
        <p:nvGrpSpPr>
          <p:cNvPr id="291" name="Google Shape;291;p17"/>
          <p:cNvGrpSpPr/>
          <p:nvPr/>
        </p:nvGrpSpPr>
        <p:grpSpPr>
          <a:xfrm>
            <a:off x="1925119" y="1853331"/>
            <a:ext cx="8417739" cy="3419706"/>
            <a:chOff x="751860" y="1327"/>
            <a:chExt cx="8417739" cy="3419706"/>
          </a:xfrm>
        </p:grpSpPr>
        <p:sp>
          <p:nvSpPr>
            <p:cNvPr id="292" name="Google Shape;292;p17"/>
            <p:cNvSpPr/>
            <p:nvPr/>
          </p:nvSpPr>
          <p:spPr>
            <a:xfrm>
              <a:off x="751860" y="1327"/>
              <a:ext cx="2630543" cy="1578326"/>
            </a:xfrm>
            <a:prstGeom prst="rect">
              <a:avLst/>
            </a:prstGeom>
            <a:gradFill>
              <a:gsLst>
                <a:gs pos="0">
                  <a:srgbClr val="BCDE93"/>
                </a:gs>
                <a:gs pos="45000">
                  <a:srgbClr val="C8E5A5"/>
                </a:gs>
                <a:gs pos="100000">
                  <a:srgbClr val="CEEDAB"/>
                </a:gs>
              </a:gsLst>
              <a:path path="circle">
                <a:fillToRect l="50000" t="50000" r="50000" b="50000"/>
              </a:path>
              <a:tileRect/>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3" name="Google Shape;293;p17"/>
            <p:cNvSpPr txBox="1"/>
            <p:nvPr/>
          </p:nvSpPr>
          <p:spPr>
            <a:xfrm>
              <a:off x="751860" y="1327"/>
              <a:ext cx="2630543" cy="1578326"/>
            </a:xfrm>
            <a:prstGeom prst="rect">
              <a:avLst/>
            </a:prstGeom>
            <a:noFill/>
            <a:ln>
              <a:noFill/>
            </a:ln>
          </p:spPr>
          <p:txBody>
            <a:bodyPr spcFirstLastPara="1" wrap="square" lIns="76200" tIns="76200" rIns="76200" bIns="76200" anchor="ctr" anchorCtr="0">
              <a:noAutofit/>
            </a:bodyPr>
            <a:lstStyle/>
            <a:p>
              <a:pPr marL="0" marR="0" lvl="0" indent="0" algn="ctr" rtl="0">
                <a:lnSpc>
                  <a:spcPct val="90000"/>
                </a:lnSpc>
                <a:spcBef>
                  <a:spcPts val="0"/>
                </a:spcBef>
                <a:spcAft>
                  <a:spcPts val="0"/>
                </a:spcAft>
                <a:buClr>
                  <a:schemeClr val="dk1"/>
                </a:buClr>
                <a:buSzPts val="2000"/>
                <a:buFont typeface="Calibri"/>
                <a:buNone/>
              </a:pPr>
              <a:r>
                <a:rPr lang="sk-SK" sz="2000" b="1">
                  <a:solidFill>
                    <a:schemeClr val="dk1"/>
                  </a:solidFill>
                  <a:latin typeface="Calibri"/>
                  <a:ea typeface="Calibri"/>
                  <a:cs typeface="Calibri"/>
                  <a:sym typeface="Calibri"/>
                </a:rPr>
                <a:t>1. Peer Mentoring Methodology</a:t>
              </a:r>
              <a:endParaRPr sz="2000">
                <a:solidFill>
                  <a:schemeClr val="dk1"/>
                </a:solidFill>
                <a:latin typeface="Calibri"/>
                <a:ea typeface="Calibri"/>
                <a:cs typeface="Calibri"/>
                <a:sym typeface="Calibri"/>
              </a:endParaRPr>
            </a:p>
          </p:txBody>
        </p:sp>
        <p:sp>
          <p:nvSpPr>
            <p:cNvPr id="294" name="Google Shape;294;p17"/>
            <p:cNvSpPr/>
            <p:nvPr/>
          </p:nvSpPr>
          <p:spPr>
            <a:xfrm>
              <a:off x="3645458" y="1327"/>
              <a:ext cx="2630543" cy="1578326"/>
            </a:xfrm>
            <a:prstGeom prst="rect">
              <a:avLst/>
            </a:prstGeom>
            <a:gradFill>
              <a:gsLst>
                <a:gs pos="0">
                  <a:srgbClr val="BCDE93"/>
                </a:gs>
                <a:gs pos="45000">
                  <a:srgbClr val="C8E5A5"/>
                </a:gs>
                <a:gs pos="100000">
                  <a:srgbClr val="CEEDAB"/>
                </a:gs>
              </a:gsLst>
              <a:path path="circle">
                <a:fillToRect l="50000" t="50000" r="50000" b="50000"/>
              </a:path>
              <a:tileRect/>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5" name="Google Shape;295;p17"/>
            <p:cNvSpPr txBox="1"/>
            <p:nvPr/>
          </p:nvSpPr>
          <p:spPr>
            <a:xfrm>
              <a:off x="3645458" y="1327"/>
              <a:ext cx="2630543" cy="1578326"/>
            </a:xfrm>
            <a:prstGeom prst="rect">
              <a:avLst/>
            </a:prstGeom>
            <a:noFill/>
            <a:ln>
              <a:noFill/>
            </a:ln>
          </p:spPr>
          <p:txBody>
            <a:bodyPr spcFirstLastPara="1" wrap="square" lIns="76200" tIns="76200" rIns="76200" bIns="76200" anchor="ctr" anchorCtr="0">
              <a:noAutofit/>
            </a:bodyPr>
            <a:lstStyle/>
            <a:p>
              <a:pPr marL="0" marR="0" lvl="0" indent="0" algn="ctr" rtl="0">
                <a:lnSpc>
                  <a:spcPct val="90000"/>
                </a:lnSpc>
                <a:spcBef>
                  <a:spcPts val="0"/>
                </a:spcBef>
                <a:spcAft>
                  <a:spcPts val="0"/>
                </a:spcAft>
                <a:buClr>
                  <a:schemeClr val="dk1"/>
                </a:buClr>
                <a:buSzPts val="2000"/>
                <a:buFont typeface="Calibri"/>
                <a:buNone/>
              </a:pPr>
              <a:r>
                <a:rPr lang="sk-SK" sz="2000" b="1">
                  <a:solidFill>
                    <a:schemeClr val="dk1"/>
                  </a:solidFill>
                  <a:latin typeface="Calibri"/>
                  <a:ea typeface="Calibri"/>
                  <a:cs typeface="Calibri"/>
                  <a:sym typeface="Calibri"/>
                </a:rPr>
                <a:t>2. Mentees – People 50+</a:t>
              </a:r>
              <a:endParaRPr/>
            </a:p>
          </p:txBody>
        </p:sp>
        <p:sp>
          <p:nvSpPr>
            <p:cNvPr id="296" name="Google Shape;296;p17"/>
            <p:cNvSpPr/>
            <p:nvPr/>
          </p:nvSpPr>
          <p:spPr>
            <a:xfrm>
              <a:off x="6539056" y="1327"/>
              <a:ext cx="2630543" cy="1578326"/>
            </a:xfrm>
            <a:prstGeom prst="rect">
              <a:avLst/>
            </a:prstGeom>
            <a:gradFill>
              <a:gsLst>
                <a:gs pos="0">
                  <a:srgbClr val="BCDE93"/>
                </a:gs>
                <a:gs pos="45000">
                  <a:srgbClr val="C8E5A5"/>
                </a:gs>
                <a:gs pos="100000">
                  <a:srgbClr val="CEEDAB"/>
                </a:gs>
              </a:gsLst>
              <a:path path="circle">
                <a:fillToRect l="50000" t="50000" r="50000" b="50000"/>
              </a:path>
              <a:tileRect/>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7" name="Google Shape;297;p17"/>
            <p:cNvSpPr txBox="1"/>
            <p:nvPr/>
          </p:nvSpPr>
          <p:spPr>
            <a:xfrm>
              <a:off x="6539056" y="1327"/>
              <a:ext cx="2630543" cy="1578326"/>
            </a:xfrm>
            <a:prstGeom prst="rect">
              <a:avLst/>
            </a:prstGeom>
            <a:noFill/>
            <a:ln>
              <a:noFill/>
            </a:ln>
          </p:spPr>
          <p:txBody>
            <a:bodyPr spcFirstLastPara="1" wrap="square" lIns="76200" tIns="76200" rIns="76200" bIns="76200" anchor="ctr" anchorCtr="0">
              <a:noAutofit/>
            </a:bodyPr>
            <a:lstStyle/>
            <a:p>
              <a:pPr marL="0" marR="0" lvl="0" indent="0" algn="ctr" rtl="0">
                <a:lnSpc>
                  <a:spcPct val="90000"/>
                </a:lnSpc>
                <a:spcBef>
                  <a:spcPts val="0"/>
                </a:spcBef>
                <a:spcAft>
                  <a:spcPts val="0"/>
                </a:spcAft>
                <a:buClr>
                  <a:schemeClr val="dk1"/>
                </a:buClr>
                <a:buSzPts val="2000"/>
                <a:buFont typeface="Calibri"/>
                <a:buNone/>
              </a:pPr>
              <a:r>
                <a:rPr lang="sk-SK" sz="2000" b="1">
                  <a:solidFill>
                    <a:schemeClr val="dk1"/>
                  </a:solidFill>
                  <a:latin typeface="Calibri"/>
                  <a:ea typeface="Calibri"/>
                  <a:cs typeface="Calibri"/>
                  <a:sym typeface="Calibri"/>
                </a:rPr>
                <a:t>3. The Mentor-Mentee Relationship</a:t>
              </a:r>
              <a:endParaRPr sz="2000" b="1">
                <a:solidFill>
                  <a:schemeClr val="dk1"/>
                </a:solidFill>
                <a:latin typeface="Calibri"/>
                <a:ea typeface="Calibri"/>
                <a:cs typeface="Calibri"/>
                <a:sym typeface="Calibri"/>
              </a:endParaRPr>
            </a:p>
          </p:txBody>
        </p:sp>
        <p:sp>
          <p:nvSpPr>
            <p:cNvPr id="298" name="Google Shape;298;p17"/>
            <p:cNvSpPr/>
            <p:nvPr/>
          </p:nvSpPr>
          <p:spPr>
            <a:xfrm>
              <a:off x="751860" y="1842707"/>
              <a:ext cx="2630543" cy="1578326"/>
            </a:xfrm>
            <a:prstGeom prst="rect">
              <a:avLst/>
            </a:prstGeom>
            <a:gradFill>
              <a:gsLst>
                <a:gs pos="0">
                  <a:srgbClr val="BCDE93"/>
                </a:gs>
                <a:gs pos="45000">
                  <a:srgbClr val="C8E5A5"/>
                </a:gs>
                <a:gs pos="100000">
                  <a:srgbClr val="CEEDAB"/>
                </a:gs>
              </a:gsLst>
              <a:path path="circle">
                <a:fillToRect l="50000" t="50000" r="50000" b="50000"/>
              </a:path>
              <a:tileRect/>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9" name="Google Shape;299;p17"/>
            <p:cNvSpPr txBox="1"/>
            <p:nvPr/>
          </p:nvSpPr>
          <p:spPr>
            <a:xfrm>
              <a:off x="751860" y="1842707"/>
              <a:ext cx="2630543" cy="1578326"/>
            </a:xfrm>
            <a:prstGeom prst="rect">
              <a:avLst/>
            </a:prstGeom>
            <a:noFill/>
            <a:ln>
              <a:noFill/>
            </a:ln>
          </p:spPr>
          <p:txBody>
            <a:bodyPr spcFirstLastPara="1" wrap="square" lIns="76200" tIns="76200" rIns="76200" bIns="76200" anchor="ctr" anchorCtr="0">
              <a:noAutofit/>
            </a:bodyPr>
            <a:lstStyle/>
            <a:p>
              <a:pPr marL="0" marR="0" lvl="0" indent="0" algn="ctr" rtl="0">
                <a:lnSpc>
                  <a:spcPct val="90000"/>
                </a:lnSpc>
                <a:spcBef>
                  <a:spcPts val="0"/>
                </a:spcBef>
                <a:spcAft>
                  <a:spcPts val="0"/>
                </a:spcAft>
                <a:buClr>
                  <a:schemeClr val="dk1"/>
                </a:buClr>
                <a:buSzPts val="2000"/>
                <a:buFont typeface="Calibri"/>
                <a:buNone/>
              </a:pPr>
              <a:r>
                <a:rPr lang="sk-SK" sz="2000" b="1">
                  <a:solidFill>
                    <a:schemeClr val="dk1"/>
                  </a:solidFill>
                  <a:latin typeface="Calibri"/>
                  <a:ea typeface="Calibri"/>
                  <a:cs typeface="Calibri"/>
                  <a:sym typeface="Calibri"/>
                </a:rPr>
                <a:t>4. Effective Communication and Ethics</a:t>
              </a:r>
              <a:endParaRPr sz="2000" b="1">
                <a:solidFill>
                  <a:schemeClr val="dk1"/>
                </a:solidFill>
                <a:latin typeface="Calibri"/>
                <a:ea typeface="Calibri"/>
                <a:cs typeface="Calibri"/>
                <a:sym typeface="Calibri"/>
              </a:endParaRPr>
            </a:p>
          </p:txBody>
        </p:sp>
        <p:sp>
          <p:nvSpPr>
            <p:cNvPr id="300" name="Google Shape;300;p17"/>
            <p:cNvSpPr/>
            <p:nvPr/>
          </p:nvSpPr>
          <p:spPr>
            <a:xfrm>
              <a:off x="3645458" y="1842707"/>
              <a:ext cx="2630543" cy="1578326"/>
            </a:xfrm>
            <a:prstGeom prst="rect">
              <a:avLst/>
            </a:prstGeom>
            <a:gradFill>
              <a:gsLst>
                <a:gs pos="0">
                  <a:srgbClr val="BCDE93"/>
                </a:gs>
                <a:gs pos="45000">
                  <a:srgbClr val="C8E5A5"/>
                </a:gs>
                <a:gs pos="100000">
                  <a:srgbClr val="CEEDAB"/>
                </a:gs>
              </a:gsLst>
              <a:path path="circle">
                <a:fillToRect l="50000" t="50000" r="50000" b="50000"/>
              </a:path>
              <a:tileRect/>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1" name="Google Shape;301;p17"/>
            <p:cNvSpPr txBox="1"/>
            <p:nvPr/>
          </p:nvSpPr>
          <p:spPr>
            <a:xfrm>
              <a:off x="3645458" y="1842707"/>
              <a:ext cx="2630543" cy="1578326"/>
            </a:xfrm>
            <a:prstGeom prst="rect">
              <a:avLst/>
            </a:prstGeom>
            <a:noFill/>
            <a:ln>
              <a:noFill/>
            </a:ln>
          </p:spPr>
          <p:txBody>
            <a:bodyPr spcFirstLastPara="1" wrap="square" lIns="76200" tIns="76200" rIns="76200" bIns="76200" anchor="ctr" anchorCtr="0">
              <a:noAutofit/>
            </a:bodyPr>
            <a:lstStyle/>
            <a:p>
              <a:pPr marL="0" marR="0" lvl="0" indent="0" algn="ctr" rtl="0">
                <a:lnSpc>
                  <a:spcPct val="90000"/>
                </a:lnSpc>
                <a:spcBef>
                  <a:spcPts val="0"/>
                </a:spcBef>
                <a:spcAft>
                  <a:spcPts val="0"/>
                </a:spcAft>
                <a:buClr>
                  <a:schemeClr val="dk1"/>
                </a:buClr>
                <a:buSzPts val="2000"/>
                <a:buFont typeface="Calibri"/>
                <a:buNone/>
              </a:pPr>
              <a:r>
                <a:rPr lang="sk-SK" sz="2000" b="1">
                  <a:solidFill>
                    <a:schemeClr val="dk1"/>
                  </a:solidFill>
                  <a:latin typeface="Calibri"/>
                  <a:ea typeface="Calibri"/>
                  <a:cs typeface="Calibri"/>
                  <a:sym typeface="Calibri"/>
                </a:rPr>
                <a:t>5. Peer Mentoring Activities</a:t>
              </a:r>
              <a:endParaRPr sz="2000" b="1">
                <a:solidFill>
                  <a:schemeClr val="dk1"/>
                </a:solidFill>
                <a:latin typeface="Calibri"/>
                <a:ea typeface="Calibri"/>
                <a:cs typeface="Calibri"/>
                <a:sym typeface="Calibri"/>
              </a:endParaRPr>
            </a:p>
          </p:txBody>
        </p:sp>
        <p:sp>
          <p:nvSpPr>
            <p:cNvPr id="302" name="Google Shape;302;p17"/>
            <p:cNvSpPr/>
            <p:nvPr/>
          </p:nvSpPr>
          <p:spPr>
            <a:xfrm>
              <a:off x="6539056" y="1842707"/>
              <a:ext cx="2630543" cy="1578326"/>
            </a:xfrm>
            <a:prstGeom prst="rect">
              <a:avLst/>
            </a:prstGeom>
            <a:gradFill>
              <a:gsLst>
                <a:gs pos="0">
                  <a:srgbClr val="BCDE93"/>
                </a:gs>
                <a:gs pos="45000">
                  <a:srgbClr val="C8E5A5"/>
                </a:gs>
                <a:gs pos="100000">
                  <a:srgbClr val="CEEDAB"/>
                </a:gs>
              </a:gsLst>
              <a:path path="circle">
                <a:fillToRect l="50000" t="50000" r="50000" b="50000"/>
              </a:path>
              <a:tileRect/>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3" name="Google Shape;303;p17"/>
            <p:cNvSpPr txBox="1"/>
            <p:nvPr/>
          </p:nvSpPr>
          <p:spPr>
            <a:xfrm>
              <a:off x="6539056" y="1842707"/>
              <a:ext cx="2630543" cy="1578326"/>
            </a:xfrm>
            <a:prstGeom prst="rect">
              <a:avLst/>
            </a:prstGeom>
            <a:noFill/>
            <a:ln>
              <a:noFill/>
            </a:ln>
          </p:spPr>
          <p:txBody>
            <a:bodyPr spcFirstLastPara="1" wrap="square" lIns="76200" tIns="76200" rIns="76200" bIns="76200" anchor="ctr" anchorCtr="0">
              <a:noAutofit/>
            </a:bodyPr>
            <a:lstStyle/>
            <a:p>
              <a:pPr marL="0" marR="0" lvl="0" indent="0" algn="ctr" rtl="0">
                <a:lnSpc>
                  <a:spcPct val="90000"/>
                </a:lnSpc>
                <a:spcBef>
                  <a:spcPts val="0"/>
                </a:spcBef>
                <a:spcAft>
                  <a:spcPts val="0"/>
                </a:spcAft>
                <a:buClr>
                  <a:schemeClr val="dk1"/>
                </a:buClr>
                <a:buSzPts val="2000"/>
                <a:buFont typeface="Calibri"/>
                <a:buNone/>
              </a:pPr>
              <a:r>
                <a:rPr lang="sk-SK" sz="2000" b="1">
                  <a:solidFill>
                    <a:schemeClr val="dk1"/>
                  </a:solidFill>
                  <a:latin typeface="Calibri"/>
                  <a:ea typeface="Calibri"/>
                  <a:cs typeface="Calibri"/>
                  <a:sym typeface="Calibri"/>
                </a:rPr>
                <a:t>6. Innovative Forms of Peer Mentoring Services in Online Space</a:t>
              </a:r>
              <a:endParaRPr sz="2000" b="1">
                <a:solidFill>
                  <a:schemeClr val="dk1"/>
                </a:solidFill>
                <a:latin typeface="Calibri"/>
                <a:ea typeface="Calibri"/>
                <a:cs typeface="Calibri"/>
                <a:sym typeface="Calibri"/>
              </a:endParaRPr>
            </a:p>
          </p:txBody>
        </p:sp>
      </p:grpSp>
      <p:sp>
        <p:nvSpPr>
          <p:cNvPr id="304" name="Google Shape;304;p17"/>
          <p:cNvSpPr txBox="1"/>
          <p:nvPr/>
        </p:nvSpPr>
        <p:spPr>
          <a:xfrm>
            <a:off x="1961322" y="5552661"/>
            <a:ext cx="8388626" cy="646331"/>
          </a:xfrm>
          <a:prstGeom prst="rect">
            <a:avLst/>
          </a:prstGeom>
          <a:solidFill>
            <a:srgbClr val="BEE2A6"/>
          </a:solidFill>
          <a:ln w="9525" cap="flat" cmpd="sng">
            <a:solidFill>
              <a:srgbClr val="4A7B29"/>
            </a:solidFill>
            <a:prstDash val="solid"/>
            <a:round/>
            <a:headEnd type="none" w="sm" len="sm"/>
            <a:tailEnd type="none" w="sm" len="sm"/>
          </a:ln>
        </p:spPr>
        <p:txBody>
          <a:bodyPr spcFirstLastPara="1" wrap="square" lIns="91425" tIns="45700" rIns="91425" bIns="45700" anchor="t" anchorCtr="0">
            <a:spAutoFit/>
          </a:bodyPr>
          <a:lstStyle/>
          <a:p>
            <a:pPr marL="0" marR="0" lvl="0" indent="0" algn="ctr" rtl="0">
              <a:spcBef>
                <a:spcPts val="0"/>
              </a:spcBef>
              <a:spcAft>
                <a:spcPts val="0"/>
              </a:spcAft>
              <a:buNone/>
            </a:pPr>
            <a:r>
              <a:rPr lang="sk-SK" sz="1800" b="1">
                <a:solidFill>
                  <a:schemeClr val="dk1"/>
                </a:solidFill>
                <a:latin typeface="Calibri"/>
                <a:ea typeface="Calibri"/>
                <a:cs typeface="Calibri"/>
                <a:sym typeface="Calibri"/>
              </a:rPr>
              <a:t>7. Application of peer mentoring program in practice for mentees – people 50+ (R3)</a:t>
            </a:r>
            <a:endParaRPr/>
          </a:p>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308"/>
        <p:cNvGrpSpPr/>
        <p:nvPr/>
      </p:nvGrpSpPr>
      <p:grpSpPr>
        <a:xfrm>
          <a:off x="0" y="0"/>
          <a:ext cx="0" cy="0"/>
          <a:chOff x="0" y="0"/>
          <a:chExt cx="0" cy="0"/>
        </a:xfrm>
      </p:grpSpPr>
      <p:sp>
        <p:nvSpPr>
          <p:cNvPr id="309" name="Google Shape;309;p18"/>
          <p:cNvSpPr txBox="1">
            <a:spLocks noGrp="1"/>
          </p:cNvSpPr>
          <p:nvPr>
            <p:ph type="title"/>
          </p:nvPr>
        </p:nvSpPr>
        <p:spPr>
          <a:xfrm>
            <a:off x="556591" y="455139"/>
            <a:ext cx="10744863" cy="866336"/>
          </a:xfrm>
          <a:prstGeom prst="rect">
            <a:avLst/>
          </a:prstGeom>
          <a:noFill/>
          <a:ln>
            <a:noFill/>
          </a:ln>
        </p:spPr>
        <p:txBody>
          <a:bodyPr spcFirstLastPara="1" wrap="square" lIns="91425" tIns="45700" rIns="91425" bIns="45700" anchor="b" anchorCtr="0">
            <a:normAutofit/>
          </a:bodyPr>
          <a:lstStyle/>
          <a:p>
            <a:pPr marL="0" lvl="0" indent="0" algn="ctr" rtl="0">
              <a:lnSpc>
                <a:spcPct val="85000"/>
              </a:lnSpc>
              <a:spcBef>
                <a:spcPts val="0"/>
              </a:spcBef>
              <a:spcAft>
                <a:spcPts val="0"/>
              </a:spcAft>
              <a:buClr>
                <a:srgbClr val="00B050"/>
              </a:buClr>
              <a:buSzPts val="3600"/>
              <a:buFont typeface="Calibri"/>
              <a:buNone/>
            </a:pPr>
            <a:r>
              <a:rPr lang="sk-SK" sz="3600" b="1">
                <a:solidFill>
                  <a:srgbClr val="00B050"/>
                </a:solidFill>
                <a:latin typeface="Calibri"/>
                <a:ea typeface="Calibri"/>
                <a:cs typeface="Calibri"/>
                <a:sym typeface="Calibri"/>
              </a:rPr>
              <a:t>Design/structure of the Peer Mentor Training</a:t>
            </a:r>
            <a:endParaRPr sz="3600">
              <a:solidFill>
                <a:srgbClr val="00B050"/>
              </a:solidFill>
              <a:latin typeface="Calibri"/>
              <a:ea typeface="Calibri"/>
              <a:cs typeface="Calibri"/>
              <a:sym typeface="Calibri"/>
            </a:endParaRPr>
          </a:p>
        </p:txBody>
      </p:sp>
      <p:sp>
        <p:nvSpPr>
          <p:cNvPr id="310" name="Google Shape;310;p18"/>
          <p:cNvSpPr txBox="1">
            <a:spLocks noGrp="1"/>
          </p:cNvSpPr>
          <p:nvPr>
            <p:ph type="body" idx="1"/>
          </p:nvPr>
        </p:nvSpPr>
        <p:spPr>
          <a:xfrm>
            <a:off x="1097280" y="1539250"/>
            <a:ext cx="4998720" cy="4661275"/>
          </a:xfrm>
          <a:prstGeom prst="rect">
            <a:avLst/>
          </a:prstGeom>
          <a:solidFill>
            <a:srgbClr val="BEE2A6"/>
          </a:solidFill>
          <a:ln w="9525" cap="flat" cmpd="sng">
            <a:solidFill>
              <a:srgbClr val="4A7B29"/>
            </a:solidFill>
            <a:prstDash val="solid"/>
            <a:round/>
            <a:headEnd type="none" w="sm" len="sm"/>
            <a:tailEnd type="none" w="sm" len="sm"/>
          </a:ln>
        </p:spPr>
        <p:txBody>
          <a:bodyPr spcFirstLastPara="1" wrap="square" lIns="0" tIns="45700" rIns="0" bIns="45700" anchor="t" anchorCtr="0">
            <a:normAutofit/>
          </a:bodyPr>
          <a:lstStyle/>
          <a:p>
            <a:pPr marL="91440" lvl="0" indent="-127000" algn="l" rtl="0">
              <a:lnSpc>
                <a:spcPct val="90000"/>
              </a:lnSpc>
              <a:spcBef>
                <a:spcPts val="0"/>
              </a:spcBef>
              <a:spcAft>
                <a:spcPts val="0"/>
              </a:spcAft>
              <a:buSzPts val="2000"/>
              <a:buChar char=" "/>
            </a:pPr>
            <a:r>
              <a:rPr lang="sk-SK" b="1">
                <a:solidFill>
                  <a:schemeClr val="dk1"/>
                </a:solidFill>
              </a:rPr>
              <a:t>MODUL 1</a:t>
            </a:r>
            <a:endParaRPr/>
          </a:p>
          <a:p>
            <a:pPr marL="91440" lvl="0" indent="-127000" algn="l" rtl="0">
              <a:lnSpc>
                <a:spcPct val="90000"/>
              </a:lnSpc>
              <a:spcBef>
                <a:spcPts val="1400"/>
              </a:spcBef>
              <a:spcAft>
                <a:spcPts val="0"/>
              </a:spcAft>
              <a:buSzPts val="2000"/>
              <a:buChar char=" "/>
            </a:pPr>
            <a:r>
              <a:rPr lang="sk-SK" b="1">
                <a:solidFill>
                  <a:schemeClr val="dk1"/>
                </a:solidFill>
              </a:rPr>
              <a:t>1. Peer Mentoring Methodology</a:t>
            </a:r>
            <a:endParaRPr b="1">
              <a:solidFill>
                <a:schemeClr val="dk1"/>
              </a:solidFill>
            </a:endParaRPr>
          </a:p>
          <a:p>
            <a:pPr marL="91440" lvl="0" indent="-127000" algn="l" rtl="0">
              <a:lnSpc>
                <a:spcPct val="90000"/>
              </a:lnSpc>
              <a:spcBef>
                <a:spcPts val="1400"/>
              </a:spcBef>
              <a:spcAft>
                <a:spcPts val="0"/>
              </a:spcAft>
              <a:buSzPts val="2000"/>
              <a:buChar char=" "/>
            </a:pPr>
            <a:r>
              <a:rPr lang="sk-SK">
                <a:solidFill>
                  <a:schemeClr val="dk1"/>
                </a:solidFill>
              </a:rPr>
              <a:t>1.1. What is Peer Mentoring?</a:t>
            </a:r>
            <a:endParaRPr/>
          </a:p>
          <a:p>
            <a:pPr marL="91440" lvl="0" indent="-127000" algn="l" rtl="0">
              <a:lnSpc>
                <a:spcPct val="90000"/>
              </a:lnSpc>
              <a:spcBef>
                <a:spcPts val="1400"/>
              </a:spcBef>
              <a:spcAft>
                <a:spcPts val="0"/>
              </a:spcAft>
              <a:buSzPts val="2000"/>
              <a:buChar char=" "/>
            </a:pPr>
            <a:r>
              <a:rPr lang="sk-SK">
                <a:solidFill>
                  <a:schemeClr val="dk1"/>
                </a:solidFill>
              </a:rPr>
              <a:t>1.2. Who is a Peer Mentor? Personality – knowledge, skills, competences of Peer Mentor in the 21st century for 50+ </a:t>
            </a:r>
            <a:endParaRPr>
              <a:solidFill>
                <a:schemeClr val="dk1"/>
              </a:solidFill>
            </a:endParaRPr>
          </a:p>
          <a:p>
            <a:pPr marL="91440" lvl="0" indent="-127000" algn="l" rtl="0">
              <a:lnSpc>
                <a:spcPct val="90000"/>
              </a:lnSpc>
              <a:spcBef>
                <a:spcPts val="1400"/>
              </a:spcBef>
              <a:spcAft>
                <a:spcPts val="0"/>
              </a:spcAft>
              <a:buSzPts val="2000"/>
              <a:buChar char=" "/>
            </a:pPr>
            <a:r>
              <a:rPr lang="sk-SK">
                <a:solidFill>
                  <a:schemeClr val="dk1"/>
                </a:solidFill>
              </a:rPr>
              <a:t>1.3. Roles of Peer Mentor</a:t>
            </a:r>
            <a:endParaRPr/>
          </a:p>
          <a:p>
            <a:pPr marL="91440" lvl="0" indent="-127000" algn="l" rtl="0">
              <a:lnSpc>
                <a:spcPct val="90000"/>
              </a:lnSpc>
              <a:spcBef>
                <a:spcPts val="1400"/>
              </a:spcBef>
              <a:spcAft>
                <a:spcPts val="0"/>
              </a:spcAft>
              <a:buSzPts val="2000"/>
              <a:buChar char=" "/>
            </a:pPr>
            <a:r>
              <a:rPr lang="sk-SK">
                <a:solidFill>
                  <a:schemeClr val="dk1"/>
                </a:solidFill>
              </a:rPr>
              <a:t>1.4. Benefits of Peer Mentoring for Mentors and Mentees</a:t>
            </a:r>
            <a:endParaRPr>
              <a:solidFill>
                <a:schemeClr val="dk1"/>
              </a:solidFill>
            </a:endParaRPr>
          </a:p>
          <a:p>
            <a:pPr marL="91440" lvl="0" indent="0" algn="l" rtl="0">
              <a:lnSpc>
                <a:spcPct val="90000"/>
              </a:lnSpc>
              <a:spcBef>
                <a:spcPts val="1400"/>
              </a:spcBef>
              <a:spcAft>
                <a:spcPts val="0"/>
              </a:spcAft>
              <a:buSzPts val="2000"/>
              <a:buNone/>
            </a:pPr>
            <a:endParaRPr/>
          </a:p>
          <a:p>
            <a:pPr marL="91440" lvl="0" indent="0" algn="l" rtl="0">
              <a:lnSpc>
                <a:spcPct val="90000"/>
              </a:lnSpc>
              <a:spcBef>
                <a:spcPts val="1400"/>
              </a:spcBef>
              <a:spcAft>
                <a:spcPts val="0"/>
              </a:spcAft>
              <a:buSzPts val="2000"/>
              <a:buNone/>
            </a:pPr>
            <a:endParaRPr/>
          </a:p>
        </p:txBody>
      </p:sp>
      <p:sp>
        <p:nvSpPr>
          <p:cNvPr id="311" name="Google Shape;311;p18"/>
          <p:cNvSpPr txBox="1"/>
          <p:nvPr/>
        </p:nvSpPr>
        <p:spPr>
          <a:xfrm>
            <a:off x="6414054" y="1539250"/>
            <a:ext cx="5139193" cy="4661276"/>
          </a:xfrm>
          <a:prstGeom prst="rect">
            <a:avLst/>
          </a:prstGeom>
          <a:solidFill>
            <a:srgbClr val="BEE2A6"/>
          </a:solidFill>
          <a:ln w="9525" cap="flat" cmpd="sng">
            <a:solidFill>
              <a:srgbClr val="4A7B29"/>
            </a:solidFill>
            <a:prstDash val="solid"/>
            <a:round/>
            <a:headEnd type="none" w="sm" len="sm"/>
            <a:tailEnd type="none" w="sm" len="sm"/>
          </a:ln>
        </p:spPr>
        <p:txBody>
          <a:bodyPr spcFirstLastPara="1" wrap="square" lIns="91425" tIns="45700" rIns="91425" bIns="45700" anchor="t" anchorCtr="0">
            <a:spAutoFit/>
          </a:bodyPr>
          <a:lstStyle/>
          <a:p>
            <a:pPr marL="0" marR="0" lvl="0" indent="0" algn="l" rtl="0">
              <a:lnSpc>
                <a:spcPct val="150000"/>
              </a:lnSpc>
              <a:spcBef>
                <a:spcPts val="0"/>
              </a:spcBef>
              <a:spcAft>
                <a:spcPts val="0"/>
              </a:spcAft>
              <a:buNone/>
            </a:pPr>
            <a:r>
              <a:rPr lang="sk-SK" sz="2000" b="1">
                <a:solidFill>
                  <a:schemeClr val="dk1"/>
                </a:solidFill>
                <a:latin typeface="Calibri"/>
                <a:ea typeface="Calibri"/>
                <a:cs typeface="Calibri"/>
                <a:sym typeface="Calibri"/>
              </a:rPr>
              <a:t>MODUL 2</a:t>
            </a:r>
            <a:endParaRPr/>
          </a:p>
          <a:p>
            <a:pPr marL="0" marR="0" lvl="0" indent="0" algn="l" rtl="0">
              <a:lnSpc>
                <a:spcPct val="150000"/>
              </a:lnSpc>
              <a:spcBef>
                <a:spcPts val="0"/>
              </a:spcBef>
              <a:spcAft>
                <a:spcPts val="0"/>
              </a:spcAft>
              <a:buNone/>
            </a:pPr>
            <a:r>
              <a:rPr lang="sk-SK" sz="2000" b="1">
                <a:solidFill>
                  <a:schemeClr val="dk1"/>
                </a:solidFill>
                <a:latin typeface="Calibri"/>
                <a:ea typeface="Calibri"/>
                <a:cs typeface="Calibri"/>
                <a:sym typeface="Calibri"/>
              </a:rPr>
              <a:t>2. Mentees – People 50+</a:t>
            </a:r>
            <a:endParaRPr/>
          </a:p>
          <a:p>
            <a:pPr marL="0" marR="0" lvl="0" indent="0" algn="l" rtl="0">
              <a:lnSpc>
                <a:spcPct val="150000"/>
              </a:lnSpc>
              <a:spcBef>
                <a:spcPts val="0"/>
              </a:spcBef>
              <a:spcAft>
                <a:spcPts val="0"/>
              </a:spcAft>
              <a:buNone/>
            </a:pPr>
            <a:r>
              <a:rPr lang="sk-SK" sz="2000">
                <a:solidFill>
                  <a:schemeClr val="dk1"/>
                </a:solidFill>
                <a:latin typeface="Calibri"/>
                <a:ea typeface="Calibri"/>
                <a:cs typeface="Calibri"/>
                <a:sym typeface="Calibri"/>
              </a:rPr>
              <a:t>2.1. SWOT Analysis of the Target Group (people 50+)</a:t>
            </a:r>
            <a:endParaRPr/>
          </a:p>
          <a:p>
            <a:pPr marL="0" marR="0" lvl="0" indent="0" algn="l" rtl="0">
              <a:lnSpc>
                <a:spcPct val="150000"/>
              </a:lnSpc>
              <a:spcBef>
                <a:spcPts val="0"/>
              </a:spcBef>
              <a:spcAft>
                <a:spcPts val="0"/>
              </a:spcAft>
              <a:buNone/>
            </a:pPr>
            <a:r>
              <a:rPr lang="sk-SK" sz="2000">
                <a:solidFill>
                  <a:schemeClr val="dk1"/>
                </a:solidFill>
                <a:latin typeface="Calibri"/>
                <a:ea typeface="Calibri"/>
                <a:cs typeface="Calibri"/>
                <a:sym typeface="Calibri"/>
              </a:rPr>
              <a:t>2.2. Specifics of the Education of Participants 50+ and Practical Methodological Recommendations</a:t>
            </a:r>
            <a:endParaRPr sz="2000">
              <a:solidFill>
                <a:schemeClr val="dk1"/>
              </a:solidFill>
              <a:latin typeface="Calibri"/>
              <a:ea typeface="Calibri"/>
              <a:cs typeface="Calibri"/>
              <a:sym typeface="Calibri"/>
            </a:endParaRPr>
          </a:p>
          <a:p>
            <a:pPr marL="0" marR="0" lvl="0" indent="0" algn="l" rtl="0">
              <a:lnSpc>
                <a:spcPct val="150000"/>
              </a:lnSpc>
              <a:spcBef>
                <a:spcPts val="0"/>
              </a:spcBef>
              <a:spcAft>
                <a:spcPts val="0"/>
              </a:spcAft>
              <a:buNone/>
            </a:pPr>
            <a:r>
              <a:rPr lang="sk-SK" sz="2000">
                <a:solidFill>
                  <a:schemeClr val="dk1"/>
                </a:solidFill>
                <a:latin typeface="Calibri"/>
                <a:ea typeface="Calibri"/>
                <a:cs typeface="Calibri"/>
                <a:sym typeface="Calibri"/>
              </a:rPr>
              <a:t>2.3. Career Counselling for People 50+</a:t>
            </a:r>
            <a:endParaRPr/>
          </a:p>
          <a:p>
            <a:pPr marL="0" marR="0" lvl="0" indent="0" algn="l" rtl="0">
              <a:lnSpc>
                <a:spcPct val="150000"/>
              </a:lnSpc>
              <a:spcBef>
                <a:spcPts val="0"/>
              </a:spcBef>
              <a:spcAft>
                <a:spcPts val="0"/>
              </a:spcAft>
              <a:buNone/>
            </a:pPr>
            <a:r>
              <a:rPr lang="sk-SK" sz="2000">
                <a:solidFill>
                  <a:schemeClr val="dk1"/>
                </a:solidFill>
                <a:latin typeface="Calibri"/>
                <a:ea typeface="Calibri"/>
                <a:cs typeface="Calibri"/>
                <a:sym typeface="Calibri"/>
              </a:rPr>
              <a:t>2.4. Participation of People Aged 50+ in the Labour Market</a:t>
            </a:r>
            <a:endParaRPr sz="1800">
              <a:solidFill>
                <a:schemeClr val="dk1"/>
              </a:solidFill>
              <a:latin typeface="Calibri"/>
              <a:ea typeface="Calibri"/>
              <a:cs typeface="Calibri"/>
              <a:sym typeface="Calibri"/>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315"/>
        <p:cNvGrpSpPr/>
        <p:nvPr/>
      </p:nvGrpSpPr>
      <p:grpSpPr>
        <a:xfrm>
          <a:off x="0" y="0"/>
          <a:ext cx="0" cy="0"/>
          <a:chOff x="0" y="0"/>
          <a:chExt cx="0" cy="0"/>
        </a:xfrm>
      </p:grpSpPr>
      <p:sp>
        <p:nvSpPr>
          <p:cNvPr id="316" name="Google Shape;316;p19"/>
          <p:cNvSpPr txBox="1">
            <a:spLocks noGrp="1"/>
          </p:cNvSpPr>
          <p:nvPr>
            <p:ph type="title"/>
          </p:nvPr>
        </p:nvSpPr>
        <p:spPr>
          <a:xfrm>
            <a:off x="304800" y="657665"/>
            <a:ext cx="11582400" cy="826580"/>
          </a:xfrm>
          <a:prstGeom prst="rect">
            <a:avLst/>
          </a:prstGeom>
          <a:noFill/>
          <a:ln>
            <a:noFill/>
          </a:ln>
        </p:spPr>
        <p:txBody>
          <a:bodyPr spcFirstLastPara="1" wrap="square" lIns="91425" tIns="45700" rIns="91425" bIns="45700" anchor="b" anchorCtr="0">
            <a:normAutofit/>
          </a:bodyPr>
          <a:lstStyle/>
          <a:p>
            <a:pPr marL="0" lvl="0" indent="0" algn="ctr" rtl="0">
              <a:lnSpc>
                <a:spcPct val="85000"/>
              </a:lnSpc>
              <a:spcBef>
                <a:spcPts val="0"/>
              </a:spcBef>
              <a:spcAft>
                <a:spcPts val="0"/>
              </a:spcAft>
              <a:buClr>
                <a:srgbClr val="00B050"/>
              </a:buClr>
              <a:buSzPts val="3600"/>
              <a:buFont typeface="Calibri"/>
              <a:buNone/>
            </a:pPr>
            <a:r>
              <a:rPr lang="sk-SK" sz="3600" b="1">
                <a:solidFill>
                  <a:srgbClr val="00B050"/>
                </a:solidFill>
                <a:latin typeface="Calibri"/>
                <a:ea typeface="Calibri"/>
                <a:cs typeface="Calibri"/>
                <a:sym typeface="Calibri"/>
              </a:rPr>
              <a:t>Design/structure of the Peer Mentor Training</a:t>
            </a:r>
            <a:endParaRPr sz="3600"/>
          </a:p>
        </p:txBody>
      </p:sp>
      <p:sp>
        <p:nvSpPr>
          <p:cNvPr id="317" name="Google Shape;317;p19"/>
          <p:cNvSpPr txBox="1">
            <a:spLocks noGrp="1"/>
          </p:cNvSpPr>
          <p:nvPr>
            <p:ph type="body" idx="1"/>
          </p:nvPr>
        </p:nvSpPr>
        <p:spPr>
          <a:xfrm>
            <a:off x="1097280" y="2455333"/>
            <a:ext cx="4998720" cy="3600986"/>
          </a:xfrm>
          <a:prstGeom prst="rect">
            <a:avLst/>
          </a:prstGeom>
          <a:solidFill>
            <a:srgbClr val="BEE2A6"/>
          </a:solidFill>
          <a:ln w="9525" cap="flat" cmpd="sng">
            <a:solidFill>
              <a:srgbClr val="4A7B29"/>
            </a:solidFill>
            <a:prstDash val="solid"/>
            <a:round/>
            <a:headEnd type="none" w="sm" len="sm"/>
            <a:tailEnd type="none" w="sm" len="sm"/>
          </a:ln>
        </p:spPr>
        <p:txBody>
          <a:bodyPr spcFirstLastPara="1" wrap="square" lIns="0" tIns="45700" rIns="0" bIns="45700" anchor="t" anchorCtr="0">
            <a:normAutofit/>
          </a:bodyPr>
          <a:lstStyle/>
          <a:p>
            <a:pPr marL="91440" lvl="0" indent="-127000" algn="l" rtl="0">
              <a:lnSpc>
                <a:spcPct val="90000"/>
              </a:lnSpc>
              <a:spcBef>
                <a:spcPts val="0"/>
              </a:spcBef>
              <a:spcAft>
                <a:spcPts val="0"/>
              </a:spcAft>
              <a:buSzPts val="2000"/>
              <a:buChar char=" "/>
            </a:pPr>
            <a:r>
              <a:rPr lang="sk-SK" b="1">
                <a:solidFill>
                  <a:schemeClr val="dk1"/>
                </a:solidFill>
              </a:rPr>
              <a:t>MODUL 3</a:t>
            </a:r>
            <a:endParaRPr/>
          </a:p>
          <a:p>
            <a:pPr marL="91440" lvl="0" indent="-127000" algn="l" rtl="0">
              <a:lnSpc>
                <a:spcPct val="90000"/>
              </a:lnSpc>
              <a:spcBef>
                <a:spcPts val="1400"/>
              </a:spcBef>
              <a:spcAft>
                <a:spcPts val="0"/>
              </a:spcAft>
              <a:buSzPts val="2000"/>
              <a:buChar char=" "/>
            </a:pPr>
            <a:r>
              <a:rPr lang="sk-SK" b="1">
                <a:solidFill>
                  <a:schemeClr val="dk1"/>
                </a:solidFill>
              </a:rPr>
              <a:t>3. The Mentor-Mentee Relationship</a:t>
            </a:r>
            <a:endParaRPr b="1">
              <a:solidFill>
                <a:schemeClr val="dk1"/>
              </a:solidFill>
            </a:endParaRPr>
          </a:p>
          <a:p>
            <a:pPr marL="91440" lvl="0" indent="-127000" algn="l" rtl="0">
              <a:lnSpc>
                <a:spcPct val="90000"/>
              </a:lnSpc>
              <a:spcBef>
                <a:spcPts val="1400"/>
              </a:spcBef>
              <a:spcAft>
                <a:spcPts val="0"/>
              </a:spcAft>
              <a:buSzPts val="2000"/>
              <a:buChar char=" "/>
            </a:pPr>
            <a:r>
              <a:rPr lang="sk-SK">
                <a:solidFill>
                  <a:schemeClr val="dk1"/>
                </a:solidFill>
              </a:rPr>
              <a:t>3.1. What is Effective Mentor-Mentee relationship?</a:t>
            </a:r>
            <a:endParaRPr/>
          </a:p>
          <a:p>
            <a:pPr marL="91440" lvl="0" indent="-127000" algn="l" rtl="0">
              <a:lnSpc>
                <a:spcPct val="90000"/>
              </a:lnSpc>
              <a:spcBef>
                <a:spcPts val="1400"/>
              </a:spcBef>
              <a:spcAft>
                <a:spcPts val="0"/>
              </a:spcAft>
              <a:buSzPts val="2000"/>
              <a:buChar char=" "/>
            </a:pPr>
            <a:r>
              <a:rPr lang="sk-SK">
                <a:solidFill>
                  <a:schemeClr val="dk1"/>
                </a:solidFill>
              </a:rPr>
              <a:t>3.2. Stages of the Mentor-Mentee Relationship</a:t>
            </a:r>
            <a:endParaRPr>
              <a:solidFill>
                <a:schemeClr val="dk1"/>
              </a:solidFill>
            </a:endParaRPr>
          </a:p>
          <a:p>
            <a:pPr marL="91440" lvl="0" indent="-127000" algn="l" rtl="0">
              <a:lnSpc>
                <a:spcPct val="90000"/>
              </a:lnSpc>
              <a:spcBef>
                <a:spcPts val="1400"/>
              </a:spcBef>
              <a:spcAft>
                <a:spcPts val="0"/>
              </a:spcAft>
              <a:buSzPts val="2000"/>
              <a:buChar char=" "/>
            </a:pPr>
            <a:r>
              <a:rPr lang="sk-SK">
                <a:solidFill>
                  <a:schemeClr val="dk1"/>
                </a:solidFill>
              </a:rPr>
              <a:t>3.3. Establishing Trust and Setting Boundaries</a:t>
            </a:r>
            <a:endParaRPr>
              <a:solidFill>
                <a:schemeClr val="dk1"/>
              </a:solidFill>
            </a:endParaRPr>
          </a:p>
          <a:p>
            <a:pPr marL="91440" lvl="0" indent="-127000" algn="l" rtl="0">
              <a:lnSpc>
                <a:spcPct val="90000"/>
              </a:lnSpc>
              <a:spcBef>
                <a:spcPts val="1400"/>
              </a:spcBef>
              <a:spcAft>
                <a:spcPts val="0"/>
              </a:spcAft>
              <a:buSzPts val="2000"/>
              <a:buChar char=" "/>
            </a:pPr>
            <a:r>
              <a:rPr lang="sk-SK">
                <a:solidFill>
                  <a:schemeClr val="dk1"/>
                </a:solidFill>
              </a:rPr>
              <a:t>3.4. Problem Solving – Conflict Resolution</a:t>
            </a:r>
            <a:endParaRPr>
              <a:solidFill>
                <a:schemeClr val="dk1"/>
              </a:solidFill>
            </a:endParaRPr>
          </a:p>
        </p:txBody>
      </p:sp>
      <p:sp>
        <p:nvSpPr>
          <p:cNvPr id="318" name="Google Shape;318;p19"/>
          <p:cNvSpPr txBox="1"/>
          <p:nvPr/>
        </p:nvSpPr>
        <p:spPr>
          <a:xfrm>
            <a:off x="6838123" y="2455334"/>
            <a:ext cx="4890052" cy="3600986"/>
          </a:xfrm>
          <a:prstGeom prst="rect">
            <a:avLst/>
          </a:prstGeom>
          <a:solidFill>
            <a:srgbClr val="BEE2A6"/>
          </a:solidFill>
          <a:ln w="9525" cap="flat" cmpd="sng">
            <a:solidFill>
              <a:srgbClr val="4A7B29"/>
            </a:solidFill>
            <a:prstDash val="solid"/>
            <a:round/>
            <a:headEnd type="none" w="sm" len="sm"/>
            <a:tailEnd type="none" w="sm" len="sm"/>
          </a:ln>
        </p:spPr>
        <p:txBody>
          <a:bodyPr spcFirstLastPara="1" wrap="square" lIns="91425" tIns="45700" rIns="91425" bIns="45700" anchor="t" anchorCtr="0">
            <a:spAutoFit/>
          </a:bodyPr>
          <a:lstStyle/>
          <a:p>
            <a:pPr marL="0" marR="0" lvl="0" indent="0" algn="l" rtl="0">
              <a:lnSpc>
                <a:spcPct val="150000"/>
              </a:lnSpc>
              <a:spcBef>
                <a:spcPts val="0"/>
              </a:spcBef>
              <a:spcAft>
                <a:spcPts val="0"/>
              </a:spcAft>
              <a:buNone/>
            </a:pPr>
            <a:r>
              <a:rPr lang="sk-SK" sz="2000" b="1">
                <a:solidFill>
                  <a:schemeClr val="dk1"/>
                </a:solidFill>
                <a:latin typeface="Calibri"/>
                <a:ea typeface="Calibri"/>
                <a:cs typeface="Calibri"/>
                <a:sym typeface="Calibri"/>
              </a:rPr>
              <a:t>MODUL 4</a:t>
            </a:r>
            <a:endParaRPr/>
          </a:p>
          <a:p>
            <a:pPr marL="0" marR="0" lvl="0" indent="0" algn="l" rtl="0">
              <a:lnSpc>
                <a:spcPct val="150000"/>
              </a:lnSpc>
              <a:spcBef>
                <a:spcPts val="0"/>
              </a:spcBef>
              <a:spcAft>
                <a:spcPts val="0"/>
              </a:spcAft>
              <a:buNone/>
            </a:pPr>
            <a:r>
              <a:rPr lang="sk-SK" sz="2000" b="1">
                <a:solidFill>
                  <a:schemeClr val="dk1"/>
                </a:solidFill>
                <a:latin typeface="Calibri"/>
                <a:ea typeface="Calibri"/>
                <a:cs typeface="Calibri"/>
                <a:sym typeface="Calibri"/>
              </a:rPr>
              <a:t>4. Effective Communication and Ethics</a:t>
            </a:r>
            <a:endParaRPr sz="2000" b="1">
              <a:solidFill>
                <a:schemeClr val="dk1"/>
              </a:solidFill>
              <a:latin typeface="Calibri"/>
              <a:ea typeface="Calibri"/>
              <a:cs typeface="Calibri"/>
              <a:sym typeface="Calibri"/>
            </a:endParaRPr>
          </a:p>
          <a:p>
            <a:pPr marL="0" marR="0" lvl="0" indent="0" algn="l" rtl="0">
              <a:lnSpc>
                <a:spcPct val="150000"/>
              </a:lnSpc>
              <a:spcBef>
                <a:spcPts val="0"/>
              </a:spcBef>
              <a:spcAft>
                <a:spcPts val="0"/>
              </a:spcAft>
              <a:buNone/>
            </a:pPr>
            <a:r>
              <a:rPr lang="sk-SK" sz="2000">
                <a:solidFill>
                  <a:schemeClr val="dk1"/>
                </a:solidFill>
                <a:latin typeface="Calibri"/>
                <a:ea typeface="Calibri"/>
                <a:cs typeface="Calibri"/>
                <a:sym typeface="Calibri"/>
              </a:rPr>
              <a:t>4.1. Communication Tools in Peer Mentoring Services</a:t>
            </a:r>
            <a:endParaRPr sz="2000">
              <a:solidFill>
                <a:schemeClr val="dk1"/>
              </a:solidFill>
              <a:latin typeface="Calibri"/>
              <a:ea typeface="Calibri"/>
              <a:cs typeface="Calibri"/>
              <a:sym typeface="Calibri"/>
            </a:endParaRPr>
          </a:p>
          <a:p>
            <a:pPr marL="0" marR="0" lvl="0" indent="0" algn="l" rtl="0">
              <a:lnSpc>
                <a:spcPct val="150000"/>
              </a:lnSpc>
              <a:spcBef>
                <a:spcPts val="0"/>
              </a:spcBef>
              <a:spcAft>
                <a:spcPts val="0"/>
              </a:spcAft>
              <a:buNone/>
            </a:pPr>
            <a:r>
              <a:rPr lang="sk-SK" sz="2000">
                <a:solidFill>
                  <a:schemeClr val="dk1"/>
                </a:solidFill>
                <a:latin typeface="Calibri"/>
                <a:ea typeface="Calibri"/>
                <a:cs typeface="Calibri"/>
                <a:sym typeface="Calibri"/>
              </a:rPr>
              <a:t>4.2. Management of Cultural Diversities</a:t>
            </a:r>
            <a:endParaRPr sz="2000">
              <a:solidFill>
                <a:schemeClr val="dk1"/>
              </a:solidFill>
              <a:latin typeface="Calibri"/>
              <a:ea typeface="Calibri"/>
              <a:cs typeface="Calibri"/>
              <a:sym typeface="Calibri"/>
            </a:endParaRPr>
          </a:p>
          <a:p>
            <a:pPr marL="0" marR="0" lvl="0" indent="0" algn="l" rtl="0">
              <a:lnSpc>
                <a:spcPct val="150000"/>
              </a:lnSpc>
              <a:spcBef>
                <a:spcPts val="0"/>
              </a:spcBef>
              <a:spcAft>
                <a:spcPts val="0"/>
              </a:spcAft>
              <a:buNone/>
            </a:pPr>
            <a:r>
              <a:rPr lang="sk-SK" sz="2000">
                <a:solidFill>
                  <a:schemeClr val="dk1"/>
                </a:solidFill>
                <a:latin typeface="Calibri"/>
                <a:ea typeface="Calibri"/>
                <a:cs typeface="Calibri"/>
                <a:sym typeface="Calibri"/>
              </a:rPr>
              <a:t>4.3. Ethical Issues in Peer Mentoring Services</a:t>
            </a:r>
            <a:endParaRPr sz="2000">
              <a:solidFill>
                <a:schemeClr val="dk1"/>
              </a:solidFill>
              <a:latin typeface="Calibri"/>
              <a:ea typeface="Calibri"/>
              <a:cs typeface="Calibri"/>
              <a:sym typeface="Calibri"/>
            </a:endParaRPr>
          </a:p>
          <a:p>
            <a:pPr marL="0" marR="0" lvl="0" indent="0" algn="l" rtl="0">
              <a:lnSpc>
                <a:spcPct val="150000"/>
              </a:lnSpc>
              <a:spcBef>
                <a:spcPts val="0"/>
              </a:spcBef>
              <a:spcAft>
                <a:spcPts val="0"/>
              </a:spcAft>
              <a:buNone/>
            </a:pPr>
            <a:r>
              <a:rPr lang="sk-SK" sz="2000">
                <a:solidFill>
                  <a:schemeClr val="dk1"/>
                </a:solidFill>
                <a:latin typeface="Calibri"/>
                <a:ea typeface="Calibri"/>
                <a:cs typeface="Calibri"/>
                <a:sym typeface="Calibri"/>
              </a:rPr>
              <a:t>4.4. Practical Tips for Peer Mentors </a:t>
            </a:r>
            <a:endParaRPr/>
          </a:p>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13"/>
        <p:cNvGrpSpPr/>
        <p:nvPr/>
      </p:nvGrpSpPr>
      <p:grpSpPr>
        <a:xfrm>
          <a:off x="0" y="0"/>
          <a:ext cx="0" cy="0"/>
          <a:chOff x="0" y="0"/>
          <a:chExt cx="0" cy="0"/>
        </a:xfrm>
      </p:grpSpPr>
      <p:sp>
        <p:nvSpPr>
          <p:cNvPr id="114" name="Google Shape;114;p2"/>
          <p:cNvSpPr txBox="1">
            <a:spLocks noGrp="1"/>
          </p:cNvSpPr>
          <p:nvPr>
            <p:ph type="title"/>
          </p:nvPr>
        </p:nvSpPr>
        <p:spPr>
          <a:xfrm>
            <a:off x="1097280" y="286604"/>
            <a:ext cx="10058400" cy="826580"/>
          </a:xfrm>
          <a:prstGeom prst="rect">
            <a:avLst/>
          </a:prstGeom>
          <a:noFill/>
          <a:ln>
            <a:noFill/>
          </a:ln>
        </p:spPr>
        <p:txBody>
          <a:bodyPr spcFirstLastPara="1" wrap="square" lIns="91425" tIns="45700" rIns="91425" bIns="45700" anchor="b" anchorCtr="0">
            <a:normAutofit/>
          </a:bodyPr>
          <a:lstStyle/>
          <a:p>
            <a:pPr marL="0" lvl="0" indent="0" algn="ctr" rtl="0">
              <a:lnSpc>
                <a:spcPct val="85000"/>
              </a:lnSpc>
              <a:spcBef>
                <a:spcPts val="0"/>
              </a:spcBef>
              <a:spcAft>
                <a:spcPts val="0"/>
              </a:spcAft>
              <a:buClr>
                <a:srgbClr val="00B050"/>
              </a:buClr>
              <a:buSzPts val="2400"/>
              <a:buFont typeface="Calibri"/>
              <a:buNone/>
            </a:pPr>
            <a:r>
              <a:rPr lang="sk-SK" sz="2400" b="1">
                <a:solidFill>
                  <a:srgbClr val="00B050"/>
                </a:solidFill>
              </a:rPr>
              <a:t>In the initial phase of the project, the following needs were identified </a:t>
            </a:r>
            <a:endParaRPr sz="2400" b="1">
              <a:solidFill>
                <a:srgbClr val="00B050"/>
              </a:solidFill>
            </a:endParaRPr>
          </a:p>
        </p:txBody>
      </p:sp>
      <p:grpSp>
        <p:nvGrpSpPr>
          <p:cNvPr id="115" name="Google Shape;115;p2"/>
          <p:cNvGrpSpPr/>
          <p:nvPr/>
        </p:nvGrpSpPr>
        <p:grpSpPr>
          <a:xfrm>
            <a:off x="892312" y="1942694"/>
            <a:ext cx="9590157" cy="4023360"/>
            <a:chOff x="0" y="0"/>
            <a:chExt cx="9590157" cy="4023360"/>
          </a:xfrm>
        </p:grpSpPr>
        <p:sp>
          <p:nvSpPr>
            <p:cNvPr id="116" name="Google Shape;116;p2"/>
            <p:cNvSpPr/>
            <p:nvPr/>
          </p:nvSpPr>
          <p:spPr>
            <a:xfrm>
              <a:off x="0" y="0"/>
              <a:ext cx="4023360" cy="4023360"/>
            </a:xfrm>
            <a:prstGeom prst="pie">
              <a:avLst>
                <a:gd name="adj1" fmla="val 5400000"/>
                <a:gd name="adj2" fmla="val 16200000"/>
              </a:avLst>
            </a:prstGeom>
            <a:solidFill>
              <a:srgbClr val="98CB37"/>
            </a:solidFill>
            <a:ln w="15875"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7" name="Google Shape;117;p2"/>
            <p:cNvSpPr/>
            <p:nvPr/>
          </p:nvSpPr>
          <p:spPr>
            <a:xfrm>
              <a:off x="2011680" y="0"/>
              <a:ext cx="7578477" cy="4023360"/>
            </a:xfrm>
            <a:prstGeom prst="rect">
              <a:avLst/>
            </a:prstGeom>
            <a:solidFill>
              <a:schemeClr val="lt1">
                <a:alpha val="89803"/>
              </a:schemeClr>
            </a:solidFill>
            <a:ln w="15875" cap="flat" cmpd="sng">
              <a:solidFill>
                <a:srgbClr val="98CB37"/>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8" name="Google Shape;118;p2"/>
            <p:cNvSpPr txBox="1"/>
            <p:nvPr/>
          </p:nvSpPr>
          <p:spPr>
            <a:xfrm>
              <a:off x="2011680" y="0"/>
              <a:ext cx="7578477" cy="1911096"/>
            </a:xfrm>
            <a:prstGeom prst="rect">
              <a:avLst/>
            </a:prstGeom>
            <a:noFill/>
            <a:ln>
              <a:noFill/>
            </a:ln>
          </p:spPr>
          <p:txBody>
            <a:bodyPr spcFirstLastPara="1" wrap="square" lIns="118100" tIns="118100" rIns="118100" bIns="118100" anchor="ctr" anchorCtr="0">
              <a:noAutofit/>
            </a:bodyPr>
            <a:lstStyle/>
            <a:p>
              <a:pPr marL="0" marR="0" lvl="0" indent="0" algn="ctr" rtl="0">
                <a:lnSpc>
                  <a:spcPct val="90000"/>
                </a:lnSpc>
                <a:spcBef>
                  <a:spcPts val="0"/>
                </a:spcBef>
                <a:spcAft>
                  <a:spcPts val="0"/>
                </a:spcAft>
                <a:buClr>
                  <a:schemeClr val="dk1"/>
                </a:buClr>
                <a:buSzPts val="3100"/>
                <a:buFont typeface="Calibri"/>
                <a:buNone/>
              </a:pPr>
              <a:r>
                <a:rPr lang="sk-SK" sz="3100" b="0" i="0" u="none" strike="noStrike" cap="none">
                  <a:solidFill>
                    <a:schemeClr val="dk1"/>
                  </a:solidFill>
                  <a:latin typeface="Calibri"/>
                  <a:ea typeface="Calibri"/>
                  <a:cs typeface="Calibri"/>
                  <a:sym typeface="Calibri"/>
                </a:rPr>
                <a:t>- strengthening personal capacities in services supporting active aging in the field of counselling, mentoring and education and </a:t>
              </a:r>
              <a:endParaRPr sz="3100" b="0" i="0" u="none" strike="noStrike" cap="none">
                <a:solidFill>
                  <a:schemeClr val="dk1"/>
                </a:solidFill>
                <a:latin typeface="Calibri"/>
                <a:ea typeface="Calibri"/>
                <a:cs typeface="Calibri"/>
                <a:sym typeface="Calibri"/>
              </a:endParaRPr>
            </a:p>
          </p:txBody>
        </p:sp>
        <p:sp>
          <p:nvSpPr>
            <p:cNvPr id="119" name="Google Shape;119;p2"/>
            <p:cNvSpPr/>
            <p:nvPr/>
          </p:nvSpPr>
          <p:spPr>
            <a:xfrm>
              <a:off x="1056132" y="1911096"/>
              <a:ext cx="1911096" cy="1911096"/>
            </a:xfrm>
            <a:prstGeom prst="pie">
              <a:avLst>
                <a:gd name="adj1" fmla="val 5400000"/>
                <a:gd name="adj2" fmla="val 16200000"/>
              </a:avLst>
            </a:prstGeom>
            <a:solidFill>
              <a:srgbClr val="98CB37"/>
            </a:solidFill>
            <a:ln w="15875"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0" name="Google Shape;120;p2"/>
            <p:cNvSpPr/>
            <p:nvPr/>
          </p:nvSpPr>
          <p:spPr>
            <a:xfrm>
              <a:off x="2011680" y="1911096"/>
              <a:ext cx="7578477" cy="1911096"/>
            </a:xfrm>
            <a:prstGeom prst="rect">
              <a:avLst/>
            </a:prstGeom>
            <a:solidFill>
              <a:schemeClr val="lt1">
                <a:alpha val="89803"/>
              </a:schemeClr>
            </a:solidFill>
            <a:ln w="15875" cap="flat" cmpd="sng">
              <a:solidFill>
                <a:srgbClr val="98CB37"/>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 name="Google Shape;121;p2"/>
            <p:cNvSpPr txBox="1"/>
            <p:nvPr/>
          </p:nvSpPr>
          <p:spPr>
            <a:xfrm>
              <a:off x="2011680" y="1911096"/>
              <a:ext cx="7578477" cy="1911096"/>
            </a:xfrm>
            <a:prstGeom prst="rect">
              <a:avLst/>
            </a:prstGeom>
            <a:noFill/>
            <a:ln>
              <a:noFill/>
            </a:ln>
          </p:spPr>
          <p:txBody>
            <a:bodyPr spcFirstLastPara="1" wrap="square" lIns="118100" tIns="118100" rIns="118100" bIns="118100" anchor="ctr" anchorCtr="0">
              <a:noAutofit/>
            </a:bodyPr>
            <a:lstStyle/>
            <a:p>
              <a:pPr marL="0" marR="0" lvl="0" indent="0" algn="ctr" rtl="0">
                <a:lnSpc>
                  <a:spcPct val="90000"/>
                </a:lnSpc>
                <a:spcBef>
                  <a:spcPts val="0"/>
                </a:spcBef>
                <a:spcAft>
                  <a:spcPts val="0"/>
                </a:spcAft>
                <a:buClr>
                  <a:schemeClr val="dk1"/>
                </a:buClr>
                <a:buSzPts val="3100"/>
                <a:buFont typeface="Calibri"/>
                <a:buNone/>
              </a:pPr>
              <a:r>
                <a:rPr lang="sk-SK" sz="3100" b="0" i="0" u="none" strike="noStrike" cap="none">
                  <a:solidFill>
                    <a:schemeClr val="dk1"/>
                  </a:solidFill>
                  <a:latin typeface="Calibri"/>
                  <a:ea typeface="Calibri"/>
                  <a:cs typeface="Calibri"/>
                  <a:sym typeface="Calibri"/>
                </a:rPr>
                <a:t>- application of the “age-friendly” approach in adult education, counselling and mentoring services and at the workplaces. </a:t>
              </a:r>
              <a:endParaRPr sz="3100" b="0" i="0" u="none" strike="noStrike" cap="none">
                <a:solidFill>
                  <a:schemeClr val="dk1"/>
                </a:solidFill>
                <a:latin typeface="Calibri"/>
                <a:ea typeface="Calibri"/>
                <a:cs typeface="Calibri"/>
                <a:sym typeface="Calibri"/>
              </a:endParaRPr>
            </a:p>
          </p:txBody>
        </p:sp>
      </p:gr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323"/>
        <p:cNvGrpSpPr/>
        <p:nvPr/>
      </p:nvGrpSpPr>
      <p:grpSpPr>
        <a:xfrm>
          <a:off x="0" y="0"/>
          <a:ext cx="0" cy="0"/>
          <a:chOff x="0" y="0"/>
          <a:chExt cx="0" cy="0"/>
        </a:xfrm>
      </p:grpSpPr>
      <p:sp>
        <p:nvSpPr>
          <p:cNvPr id="324" name="Google Shape;324;p20"/>
          <p:cNvSpPr txBox="1">
            <a:spLocks noGrp="1"/>
          </p:cNvSpPr>
          <p:nvPr>
            <p:ph type="title"/>
          </p:nvPr>
        </p:nvSpPr>
        <p:spPr>
          <a:xfrm>
            <a:off x="371061" y="286604"/>
            <a:ext cx="11502887" cy="892840"/>
          </a:xfrm>
          <a:prstGeom prst="rect">
            <a:avLst/>
          </a:prstGeom>
          <a:noFill/>
          <a:ln>
            <a:noFill/>
          </a:ln>
        </p:spPr>
        <p:txBody>
          <a:bodyPr spcFirstLastPara="1" wrap="square" lIns="91425" tIns="45700" rIns="91425" bIns="45700" anchor="b" anchorCtr="0">
            <a:normAutofit/>
          </a:bodyPr>
          <a:lstStyle/>
          <a:p>
            <a:pPr marL="0" lvl="0" indent="0" algn="ctr" rtl="0">
              <a:lnSpc>
                <a:spcPct val="85000"/>
              </a:lnSpc>
              <a:spcBef>
                <a:spcPts val="0"/>
              </a:spcBef>
              <a:spcAft>
                <a:spcPts val="0"/>
              </a:spcAft>
              <a:buClr>
                <a:srgbClr val="00B050"/>
              </a:buClr>
              <a:buSzPts val="3600"/>
              <a:buFont typeface="Calibri"/>
              <a:buNone/>
            </a:pPr>
            <a:r>
              <a:rPr lang="sk-SK" sz="3600" b="1">
                <a:solidFill>
                  <a:srgbClr val="00B050"/>
                </a:solidFill>
                <a:latin typeface="Calibri"/>
                <a:ea typeface="Calibri"/>
                <a:cs typeface="Calibri"/>
                <a:sym typeface="Calibri"/>
              </a:rPr>
              <a:t>Design/structure of the Peer Mentor Training</a:t>
            </a:r>
            <a:endParaRPr sz="3600"/>
          </a:p>
        </p:txBody>
      </p:sp>
      <p:sp>
        <p:nvSpPr>
          <p:cNvPr id="325" name="Google Shape;325;p20"/>
          <p:cNvSpPr txBox="1">
            <a:spLocks noGrp="1"/>
          </p:cNvSpPr>
          <p:nvPr>
            <p:ph type="body" idx="1"/>
          </p:nvPr>
        </p:nvSpPr>
        <p:spPr>
          <a:xfrm>
            <a:off x="1269557" y="1572396"/>
            <a:ext cx="4826442" cy="3737946"/>
          </a:xfrm>
          <a:prstGeom prst="rect">
            <a:avLst/>
          </a:prstGeom>
          <a:solidFill>
            <a:srgbClr val="BEE2A6"/>
          </a:solidFill>
          <a:ln w="9525" cap="flat" cmpd="sng">
            <a:solidFill>
              <a:srgbClr val="4A7B29"/>
            </a:solidFill>
            <a:prstDash val="solid"/>
            <a:round/>
            <a:headEnd type="none" w="sm" len="sm"/>
            <a:tailEnd type="none" w="sm" len="sm"/>
          </a:ln>
        </p:spPr>
        <p:txBody>
          <a:bodyPr spcFirstLastPara="1" wrap="square" lIns="0" tIns="45700" rIns="0" bIns="45700" anchor="t" anchorCtr="0">
            <a:normAutofit/>
          </a:bodyPr>
          <a:lstStyle/>
          <a:p>
            <a:pPr marL="91440" lvl="0" indent="-127000" algn="l" rtl="0">
              <a:lnSpc>
                <a:spcPct val="90000"/>
              </a:lnSpc>
              <a:spcBef>
                <a:spcPts val="0"/>
              </a:spcBef>
              <a:spcAft>
                <a:spcPts val="0"/>
              </a:spcAft>
              <a:buSzPts val="2000"/>
              <a:buChar char=" "/>
            </a:pPr>
            <a:r>
              <a:rPr lang="sk-SK" b="1">
                <a:solidFill>
                  <a:schemeClr val="dk1"/>
                </a:solidFill>
              </a:rPr>
              <a:t>MODUL 5</a:t>
            </a:r>
            <a:endParaRPr/>
          </a:p>
          <a:p>
            <a:pPr marL="91440" lvl="0" indent="-127000" algn="l" rtl="0">
              <a:lnSpc>
                <a:spcPct val="90000"/>
              </a:lnSpc>
              <a:spcBef>
                <a:spcPts val="1400"/>
              </a:spcBef>
              <a:spcAft>
                <a:spcPts val="0"/>
              </a:spcAft>
              <a:buSzPts val="2000"/>
              <a:buChar char=" "/>
            </a:pPr>
            <a:r>
              <a:rPr lang="sk-SK" b="1"/>
              <a:t>5</a:t>
            </a:r>
            <a:r>
              <a:rPr lang="sk-SK" b="1">
                <a:solidFill>
                  <a:schemeClr val="dk1"/>
                </a:solidFill>
              </a:rPr>
              <a:t>. Peer Mentoring Activities</a:t>
            </a:r>
            <a:endParaRPr b="1">
              <a:solidFill>
                <a:schemeClr val="dk1"/>
              </a:solidFill>
            </a:endParaRPr>
          </a:p>
          <a:p>
            <a:pPr marL="91440" lvl="0" indent="-127000" algn="l" rtl="0">
              <a:lnSpc>
                <a:spcPct val="90000"/>
              </a:lnSpc>
              <a:spcBef>
                <a:spcPts val="1400"/>
              </a:spcBef>
              <a:spcAft>
                <a:spcPts val="0"/>
              </a:spcAft>
              <a:buSzPts val="2000"/>
              <a:buChar char=" "/>
            </a:pPr>
            <a:r>
              <a:rPr lang="sk-SK">
                <a:solidFill>
                  <a:schemeClr val="dk1"/>
                </a:solidFill>
              </a:rPr>
              <a:t>5.1. </a:t>
            </a:r>
            <a:r>
              <a:rPr lang="sk-SK" sz="2000">
                <a:solidFill>
                  <a:schemeClr val="dk1"/>
                </a:solidFill>
              </a:rPr>
              <a:t>Goal setting</a:t>
            </a:r>
            <a:endParaRPr>
              <a:solidFill>
                <a:schemeClr val="dk1"/>
              </a:solidFill>
            </a:endParaRPr>
          </a:p>
          <a:p>
            <a:pPr marL="91440" lvl="0" indent="-127000" algn="l" rtl="0">
              <a:lnSpc>
                <a:spcPct val="90000"/>
              </a:lnSpc>
              <a:spcBef>
                <a:spcPts val="1400"/>
              </a:spcBef>
              <a:spcAft>
                <a:spcPts val="0"/>
              </a:spcAft>
              <a:buSzPts val="2000"/>
              <a:buChar char=" "/>
            </a:pPr>
            <a:r>
              <a:rPr lang="sk-SK">
                <a:solidFill>
                  <a:schemeClr val="dk1"/>
                </a:solidFill>
              </a:rPr>
              <a:t>5.2. Individual Peer Mentoring</a:t>
            </a:r>
            <a:endParaRPr>
              <a:solidFill>
                <a:schemeClr val="dk1"/>
              </a:solidFill>
            </a:endParaRPr>
          </a:p>
          <a:p>
            <a:pPr marL="91440" lvl="0" indent="-127000" algn="l" rtl="0">
              <a:lnSpc>
                <a:spcPct val="90000"/>
              </a:lnSpc>
              <a:spcBef>
                <a:spcPts val="1400"/>
              </a:spcBef>
              <a:spcAft>
                <a:spcPts val="0"/>
              </a:spcAft>
              <a:buSzPts val="2000"/>
              <a:buChar char=" "/>
            </a:pPr>
            <a:r>
              <a:rPr lang="sk-SK">
                <a:solidFill>
                  <a:schemeClr val="dk1"/>
                </a:solidFill>
              </a:rPr>
              <a:t>5.3. Group activities in Peer Mentoring Services</a:t>
            </a:r>
            <a:endParaRPr>
              <a:solidFill>
                <a:schemeClr val="dk1"/>
              </a:solidFill>
            </a:endParaRPr>
          </a:p>
          <a:p>
            <a:pPr marL="91440" lvl="0" indent="-127000" algn="l" rtl="0">
              <a:lnSpc>
                <a:spcPct val="90000"/>
              </a:lnSpc>
              <a:spcBef>
                <a:spcPts val="1400"/>
              </a:spcBef>
              <a:spcAft>
                <a:spcPts val="0"/>
              </a:spcAft>
              <a:buSzPts val="2000"/>
              <a:buChar char=" "/>
            </a:pPr>
            <a:r>
              <a:rPr lang="sk-SK">
                <a:solidFill>
                  <a:schemeClr val="dk1"/>
                </a:solidFill>
              </a:rPr>
              <a:t>5.4. Motivation Strategies for Active Ageing (for people 50+)</a:t>
            </a:r>
            <a:endParaRPr/>
          </a:p>
          <a:p>
            <a:pPr marL="91440" lvl="0" indent="0" algn="l" rtl="0">
              <a:lnSpc>
                <a:spcPct val="90000"/>
              </a:lnSpc>
              <a:spcBef>
                <a:spcPts val="1400"/>
              </a:spcBef>
              <a:spcAft>
                <a:spcPts val="0"/>
              </a:spcAft>
              <a:buSzPts val="2000"/>
              <a:buNone/>
            </a:pPr>
            <a:endParaRPr>
              <a:solidFill>
                <a:schemeClr val="dk1"/>
              </a:solidFill>
            </a:endParaRPr>
          </a:p>
          <a:p>
            <a:pPr marL="91440" lvl="0" indent="0" algn="l" rtl="0">
              <a:lnSpc>
                <a:spcPct val="90000"/>
              </a:lnSpc>
              <a:spcBef>
                <a:spcPts val="1400"/>
              </a:spcBef>
              <a:spcAft>
                <a:spcPts val="0"/>
              </a:spcAft>
              <a:buSzPts val="2000"/>
              <a:buNone/>
            </a:pPr>
            <a:endParaRPr>
              <a:solidFill>
                <a:schemeClr val="dk1"/>
              </a:solidFill>
            </a:endParaRPr>
          </a:p>
          <a:p>
            <a:pPr marL="0" lvl="0" indent="0" algn="l" rtl="0">
              <a:lnSpc>
                <a:spcPct val="90000"/>
              </a:lnSpc>
              <a:spcBef>
                <a:spcPts val="1400"/>
              </a:spcBef>
              <a:spcAft>
                <a:spcPts val="0"/>
              </a:spcAft>
              <a:buSzPts val="2000"/>
              <a:buNone/>
            </a:pPr>
            <a:endParaRPr>
              <a:solidFill>
                <a:schemeClr val="dk1"/>
              </a:solidFill>
            </a:endParaRPr>
          </a:p>
        </p:txBody>
      </p:sp>
      <p:sp>
        <p:nvSpPr>
          <p:cNvPr id="326" name="Google Shape;326;p20"/>
          <p:cNvSpPr txBox="1"/>
          <p:nvPr/>
        </p:nvSpPr>
        <p:spPr>
          <a:xfrm>
            <a:off x="6718852" y="1572396"/>
            <a:ext cx="4465982" cy="3737946"/>
          </a:xfrm>
          <a:prstGeom prst="rect">
            <a:avLst/>
          </a:prstGeom>
          <a:solidFill>
            <a:srgbClr val="BEE2A6"/>
          </a:solidFill>
          <a:ln w="9525" cap="flat" cmpd="sng">
            <a:solidFill>
              <a:srgbClr val="4A7B29"/>
            </a:solidFill>
            <a:prstDash val="solid"/>
            <a:round/>
            <a:headEnd type="none" w="sm" len="sm"/>
            <a:tailEnd type="none" w="sm" len="sm"/>
          </a:ln>
        </p:spPr>
        <p:txBody>
          <a:bodyPr spcFirstLastPara="1" wrap="square" lIns="91425" tIns="45700" rIns="91425" bIns="45700" anchor="t" anchorCtr="0">
            <a:spAutoFit/>
          </a:bodyPr>
          <a:lstStyle/>
          <a:p>
            <a:pPr marL="0" marR="0" lvl="0" indent="0" algn="l" rtl="0">
              <a:lnSpc>
                <a:spcPct val="150000"/>
              </a:lnSpc>
              <a:spcBef>
                <a:spcPts val="0"/>
              </a:spcBef>
              <a:spcAft>
                <a:spcPts val="0"/>
              </a:spcAft>
              <a:buNone/>
            </a:pPr>
            <a:r>
              <a:rPr lang="sk-SK" sz="2000" b="1">
                <a:solidFill>
                  <a:schemeClr val="dk1"/>
                </a:solidFill>
                <a:latin typeface="Calibri"/>
                <a:ea typeface="Calibri"/>
                <a:cs typeface="Calibri"/>
                <a:sym typeface="Calibri"/>
              </a:rPr>
              <a:t>MODUL 6</a:t>
            </a:r>
            <a:endParaRPr/>
          </a:p>
          <a:p>
            <a:pPr marL="0" marR="0" lvl="0" indent="0" algn="l" rtl="0">
              <a:lnSpc>
                <a:spcPct val="150000"/>
              </a:lnSpc>
              <a:spcBef>
                <a:spcPts val="0"/>
              </a:spcBef>
              <a:spcAft>
                <a:spcPts val="0"/>
              </a:spcAft>
              <a:buNone/>
            </a:pPr>
            <a:r>
              <a:rPr lang="sk-SK" sz="2000" b="1">
                <a:solidFill>
                  <a:schemeClr val="dk1"/>
                </a:solidFill>
                <a:latin typeface="Calibri"/>
                <a:ea typeface="Calibri"/>
                <a:cs typeface="Calibri"/>
                <a:sym typeface="Calibri"/>
              </a:rPr>
              <a:t>6. Innovative Forms of Peer Mentoring Services in Online Space</a:t>
            </a:r>
            <a:endParaRPr sz="2000" b="1">
              <a:solidFill>
                <a:schemeClr val="dk1"/>
              </a:solidFill>
              <a:latin typeface="Calibri"/>
              <a:ea typeface="Calibri"/>
              <a:cs typeface="Calibri"/>
              <a:sym typeface="Calibri"/>
            </a:endParaRPr>
          </a:p>
          <a:p>
            <a:pPr marL="0" marR="0" lvl="0" indent="0" algn="l" rtl="0">
              <a:lnSpc>
                <a:spcPct val="150000"/>
              </a:lnSpc>
              <a:spcBef>
                <a:spcPts val="0"/>
              </a:spcBef>
              <a:spcAft>
                <a:spcPts val="0"/>
              </a:spcAft>
              <a:buNone/>
            </a:pPr>
            <a:r>
              <a:rPr lang="sk-SK" sz="2000">
                <a:solidFill>
                  <a:schemeClr val="dk1"/>
                </a:solidFill>
                <a:latin typeface="Calibri"/>
                <a:ea typeface="Calibri"/>
                <a:cs typeface="Calibri"/>
                <a:sym typeface="Calibri"/>
              </a:rPr>
              <a:t>6.1. Communication and Sharing Tools</a:t>
            </a:r>
            <a:endParaRPr sz="2000">
              <a:solidFill>
                <a:schemeClr val="dk1"/>
              </a:solidFill>
              <a:latin typeface="Calibri"/>
              <a:ea typeface="Calibri"/>
              <a:cs typeface="Calibri"/>
              <a:sym typeface="Calibri"/>
            </a:endParaRPr>
          </a:p>
          <a:p>
            <a:pPr marL="0" marR="0" lvl="0" indent="0" algn="l" rtl="0">
              <a:lnSpc>
                <a:spcPct val="150000"/>
              </a:lnSpc>
              <a:spcBef>
                <a:spcPts val="0"/>
              </a:spcBef>
              <a:spcAft>
                <a:spcPts val="0"/>
              </a:spcAft>
              <a:buNone/>
            </a:pPr>
            <a:r>
              <a:rPr lang="sk-SK" sz="2000">
                <a:solidFill>
                  <a:schemeClr val="dk1"/>
                </a:solidFill>
                <a:latin typeface="Calibri"/>
                <a:ea typeface="Calibri"/>
                <a:cs typeface="Calibri"/>
                <a:sym typeface="Calibri"/>
              </a:rPr>
              <a:t>6.2. Selecting the Right Communication and Sharing Tools</a:t>
            </a:r>
            <a:endParaRPr sz="2000">
              <a:solidFill>
                <a:schemeClr val="dk1"/>
              </a:solidFill>
              <a:latin typeface="Calibri"/>
              <a:ea typeface="Calibri"/>
              <a:cs typeface="Calibri"/>
              <a:sym typeface="Calibri"/>
            </a:endParaRPr>
          </a:p>
          <a:p>
            <a:pPr marL="0" marR="0" lvl="0" indent="0" algn="l" rtl="0">
              <a:lnSpc>
                <a:spcPct val="150000"/>
              </a:lnSpc>
              <a:spcBef>
                <a:spcPts val="0"/>
              </a:spcBef>
              <a:spcAft>
                <a:spcPts val="0"/>
              </a:spcAft>
              <a:buNone/>
            </a:pPr>
            <a:r>
              <a:rPr lang="sk-SK" sz="2000">
                <a:solidFill>
                  <a:schemeClr val="dk1"/>
                </a:solidFill>
                <a:latin typeface="Calibri"/>
                <a:ea typeface="Calibri"/>
                <a:cs typeface="Calibri"/>
                <a:sym typeface="Calibri"/>
              </a:rPr>
              <a:t>6.3. Creating and Sharing Digital Content</a:t>
            </a:r>
            <a:endParaRPr sz="2000">
              <a:solidFill>
                <a:schemeClr val="dk1"/>
              </a:solidFill>
              <a:latin typeface="Calibri"/>
              <a:ea typeface="Calibri"/>
              <a:cs typeface="Calibri"/>
              <a:sym typeface="Calibri"/>
            </a:endParaRPr>
          </a:p>
          <a:p>
            <a:pPr marL="0" marR="0" lvl="0" indent="0" algn="l" rtl="0">
              <a:lnSpc>
                <a:spcPct val="150000"/>
              </a:lnSpc>
              <a:spcBef>
                <a:spcPts val="0"/>
              </a:spcBef>
              <a:spcAft>
                <a:spcPts val="0"/>
              </a:spcAft>
              <a:buNone/>
            </a:pPr>
            <a:r>
              <a:rPr lang="sk-SK" sz="2000">
                <a:solidFill>
                  <a:schemeClr val="dk1"/>
                </a:solidFill>
                <a:latin typeface="Calibri"/>
                <a:ea typeface="Calibri"/>
                <a:cs typeface="Calibri"/>
                <a:sym typeface="Calibri"/>
              </a:rPr>
              <a:t>6.4. Personal Data Protection - GDPR</a:t>
            </a:r>
            <a:endParaRPr/>
          </a:p>
        </p:txBody>
      </p:sp>
      <p:sp>
        <p:nvSpPr>
          <p:cNvPr id="327" name="Google Shape;327;p20"/>
          <p:cNvSpPr txBox="1"/>
          <p:nvPr/>
        </p:nvSpPr>
        <p:spPr>
          <a:xfrm>
            <a:off x="1269557" y="5590799"/>
            <a:ext cx="9915277" cy="646331"/>
          </a:xfrm>
          <a:prstGeom prst="rect">
            <a:avLst/>
          </a:prstGeom>
          <a:solidFill>
            <a:srgbClr val="BEE2A6"/>
          </a:solidFill>
          <a:ln w="9525" cap="flat" cmpd="sng">
            <a:solidFill>
              <a:srgbClr val="4A7B29"/>
            </a:solidFill>
            <a:prstDash val="solid"/>
            <a:round/>
            <a:headEnd type="none" w="sm" len="sm"/>
            <a:tailEnd type="none" w="sm" len="sm"/>
          </a:ln>
        </p:spPr>
        <p:txBody>
          <a:bodyPr spcFirstLastPara="1" wrap="square" lIns="91425" tIns="45700" rIns="91425" bIns="45700" anchor="t" anchorCtr="0">
            <a:spAutoFit/>
          </a:bodyPr>
          <a:lstStyle/>
          <a:p>
            <a:pPr marL="0" marR="0" lvl="0" indent="0" algn="ctr" rtl="0">
              <a:spcBef>
                <a:spcPts val="0"/>
              </a:spcBef>
              <a:spcAft>
                <a:spcPts val="0"/>
              </a:spcAft>
              <a:buNone/>
            </a:pPr>
            <a:r>
              <a:rPr lang="sk-SK" sz="1800" b="1">
                <a:solidFill>
                  <a:schemeClr val="dk1"/>
                </a:solidFill>
                <a:latin typeface="Calibri"/>
                <a:ea typeface="Calibri"/>
                <a:cs typeface="Calibri"/>
                <a:sym typeface="Calibri"/>
              </a:rPr>
              <a:t>7. Application of peer mentoring program in practice for mentees – people 50+ (R3)</a:t>
            </a:r>
            <a:endParaRPr/>
          </a:p>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332"/>
        <p:cNvGrpSpPr/>
        <p:nvPr/>
      </p:nvGrpSpPr>
      <p:grpSpPr>
        <a:xfrm>
          <a:off x="0" y="0"/>
          <a:ext cx="0" cy="0"/>
          <a:chOff x="0" y="0"/>
          <a:chExt cx="0" cy="0"/>
        </a:xfrm>
      </p:grpSpPr>
      <p:sp>
        <p:nvSpPr>
          <p:cNvPr id="333" name="Google Shape;333;p21"/>
          <p:cNvSpPr txBox="1">
            <a:spLocks noGrp="1"/>
          </p:cNvSpPr>
          <p:nvPr>
            <p:ph type="title"/>
          </p:nvPr>
        </p:nvSpPr>
        <p:spPr>
          <a:xfrm>
            <a:off x="1097280" y="286603"/>
            <a:ext cx="10058400" cy="1450757"/>
          </a:xfrm>
          <a:prstGeom prst="rect">
            <a:avLst/>
          </a:prstGeom>
          <a:noFill/>
          <a:ln>
            <a:noFill/>
          </a:ln>
        </p:spPr>
        <p:txBody>
          <a:bodyPr spcFirstLastPara="1" wrap="square" lIns="91425" tIns="45700" rIns="91425" bIns="45700" anchor="b" anchorCtr="0">
            <a:normAutofit fontScale="90000"/>
          </a:bodyPr>
          <a:lstStyle/>
          <a:p>
            <a:pPr marL="0" lvl="0" indent="0" algn="l" rtl="0">
              <a:lnSpc>
                <a:spcPct val="85000"/>
              </a:lnSpc>
              <a:spcBef>
                <a:spcPts val="0"/>
              </a:spcBef>
              <a:spcAft>
                <a:spcPts val="0"/>
              </a:spcAft>
              <a:buClr>
                <a:schemeClr val="dk1"/>
              </a:buClr>
              <a:buSzPct val="100000"/>
              <a:buFont typeface="Calibri"/>
              <a:buNone/>
            </a:pPr>
            <a:r>
              <a:rPr lang="sk-SK" sz="3100" b="1">
                <a:solidFill>
                  <a:schemeClr val="dk1"/>
                </a:solidFill>
                <a:latin typeface="Calibri"/>
                <a:ea typeface="Calibri"/>
                <a:cs typeface="Calibri"/>
                <a:sym typeface="Calibri"/>
              </a:rPr>
              <a:t>Expected number of pages for the </a:t>
            </a:r>
            <a:r>
              <a:rPr lang="sk-SK" sz="3100" b="1">
                <a:solidFill>
                  <a:srgbClr val="00B050"/>
                </a:solidFill>
                <a:latin typeface="Calibri"/>
                <a:ea typeface="Calibri"/>
                <a:cs typeface="Calibri"/>
                <a:sym typeface="Calibri"/>
              </a:rPr>
              <a:t>Peer Mentor Training is 80 pages.</a:t>
            </a:r>
            <a:br>
              <a:rPr lang="sk-SK" sz="3100" b="1">
                <a:solidFill>
                  <a:srgbClr val="00B050"/>
                </a:solidFill>
                <a:latin typeface="Calibri"/>
                <a:ea typeface="Calibri"/>
                <a:cs typeface="Calibri"/>
                <a:sym typeface="Calibri"/>
              </a:rPr>
            </a:br>
            <a:br>
              <a:rPr lang="sk-SK" sz="3100" b="1">
                <a:solidFill>
                  <a:srgbClr val="00B050"/>
                </a:solidFill>
                <a:latin typeface="Calibri"/>
                <a:ea typeface="Calibri"/>
                <a:cs typeface="Calibri"/>
                <a:sym typeface="Calibri"/>
              </a:rPr>
            </a:br>
            <a:r>
              <a:rPr lang="sk-SK" sz="2200" b="1">
                <a:solidFill>
                  <a:srgbClr val="00B050"/>
                </a:solidFill>
                <a:latin typeface="Calibri"/>
                <a:ea typeface="Calibri"/>
                <a:cs typeface="Calibri"/>
                <a:sym typeface="Calibri"/>
              </a:rPr>
              <a:t>Calibri 12 – line 1,5</a:t>
            </a:r>
            <a:endParaRPr sz="2200" b="1">
              <a:solidFill>
                <a:srgbClr val="00B050"/>
              </a:solidFill>
            </a:endParaRPr>
          </a:p>
        </p:txBody>
      </p:sp>
      <p:sp>
        <p:nvSpPr>
          <p:cNvPr id="334" name="Google Shape;334;p21"/>
          <p:cNvSpPr txBox="1">
            <a:spLocks noGrp="1"/>
          </p:cNvSpPr>
          <p:nvPr>
            <p:ph type="body" idx="1"/>
          </p:nvPr>
        </p:nvSpPr>
        <p:spPr>
          <a:xfrm>
            <a:off x="1097280" y="1845733"/>
            <a:ext cx="10058400" cy="4502057"/>
          </a:xfrm>
          <a:prstGeom prst="rect">
            <a:avLst/>
          </a:prstGeom>
          <a:noFill/>
          <a:ln>
            <a:noFill/>
          </a:ln>
        </p:spPr>
        <p:txBody>
          <a:bodyPr spcFirstLastPara="1" wrap="square" lIns="0" tIns="45700" rIns="0" bIns="45700" anchor="t" anchorCtr="0">
            <a:normAutofit fontScale="92500" lnSpcReduction="10000"/>
          </a:bodyPr>
          <a:lstStyle/>
          <a:p>
            <a:pPr marL="91440" lvl="0" indent="-117475" algn="l" rtl="0">
              <a:lnSpc>
                <a:spcPct val="90000"/>
              </a:lnSpc>
              <a:spcBef>
                <a:spcPts val="0"/>
              </a:spcBef>
              <a:spcAft>
                <a:spcPts val="0"/>
              </a:spcAft>
              <a:buSzPct val="100000"/>
              <a:buChar char=" "/>
            </a:pPr>
            <a:r>
              <a:rPr lang="sk-SK" b="1">
                <a:solidFill>
                  <a:srgbClr val="C00000"/>
                </a:solidFill>
              </a:rPr>
              <a:t>1. Theoretical material </a:t>
            </a:r>
            <a:r>
              <a:rPr lang="sk-SK" b="1">
                <a:solidFill>
                  <a:schemeClr val="dk1"/>
                </a:solidFill>
              </a:rPr>
              <a:t>– </a:t>
            </a:r>
            <a:r>
              <a:rPr lang="sk-SK">
                <a:solidFill>
                  <a:schemeClr val="dk1"/>
                </a:solidFill>
              </a:rPr>
              <a:t>1 Module/Partner     </a:t>
            </a:r>
            <a:r>
              <a:rPr lang="sk-SK" b="1">
                <a:solidFill>
                  <a:schemeClr val="dk1"/>
                </a:solidFill>
              </a:rPr>
              <a:t>6 Partners x 1 Modul= 6 Modules </a:t>
            </a:r>
            <a:endParaRPr/>
          </a:p>
          <a:p>
            <a:pPr marL="91440" lvl="0" indent="-117475" algn="l" rtl="0">
              <a:lnSpc>
                <a:spcPct val="90000"/>
              </a:lnSpc>
              <a:spcBef>
                <a:spcPts val="1400"/>
              </a:spcBef>
              <a:spcAft>
                <a:spcPts val="0"/>
              </a:spcAft>
              <a:buSzPct val="100000"/>
              <a:buChar char=" "/>
            </a:pPr>
            <a:r>
              <a:rPr lang="sk-SK" b="1">
                <a:solidFill>
                  <a:schemeClr val="dk1"/>
                </a:solidFill>
              </a:rPr>
              <a:t>1 Modul/4topics  </a:t>
            </a:r>
            <a:endParaRPr/>
          </a:p>
          <a:p>
            <a:pPr marL="91440" lvl="0" indent="-117475" algn="l" rtl="0">
              <a:lnSpc>
                <a:spcPct val="90000"/>
              </a:lnSpc>
              <a:spcBef>
                <a:spcPts val="1400"/>
              </a:spcBef>
              <a:spcAft>
                <a:spcPts val="0"/>
              </a:spcAft>
              <a:buSzPct val="100000"/>
              <a:buChar char=" "/>
            </a:pPr>
            <a:r>
              <a:rPr lang="sk-SK" b="1">
                <a:solidFill>
                  <a:schemeClr val="dk1"/>
                </a:solidFill>
              </a:rPr>
              <a:t>6 Modules x 4 Topics = 24 Topics</a:t>
            </a:r>
            <a:endParaRPr b="1">
              <a:solidFill>
                <a:schemeClr val="dk1"/>
              </a:solidFill>
            </a:endParaRPr>
          </a:p>
          <a:p>
            <a:pPr marL="91440" lvl="0" indent="-117475" algn="l" rtl="0">
              <a:lnSpc>
                <a:spcPct val="90000"/>
              </a:lnSpc>
              <a:spcBef>
                <a:spcPts val="1400"/>
              </a:spcBef>
              <a:spcAft>
                <a:spcPts val="0"/>
              </a:spcAft>
              <a:buSzPct val="100000"/>
              <a:buChar char=" "/>
            </a:pPr>
            <a:r>
              <a:rPr lang="sk-SK" b="1">
                <a:solidFill>
                  <a:srgbClr val="00B050"/>
                </a:solidFill>
              </a:rPr>
              <a:t>14 pgs./Partner/Modul</a:t>
            </a:r>
            <a:endParaRPr/>
          </a:p>
          <a:p>
            <a:pPr marL="0" lvl="0" indent="0" algn="l" rtl="0">
              <a:lnSpc>
                <a:spcPct val="90000"/>
              </a:lnSpc>
              <a:spcBef>
                <a:spcPts val="1400"/>
              </a:spcBef>
              <a:spcAft>
                <a:spcPts val="0"/>
              </a:spcAft>
              <a:buSzPct val="100000"/>
              <a:buNone/>
            </a:pPr>
            <a:endParaRPr b="1">
              <a:solidFill>
                <a:schemeClr val="dk1"/>
              </a:solidFill>
            </a:endParaRPr>
          </a:p>
          <a:p>
            <a:pPr marL="91440" lvl="0" indent="-117475" algn="l" rtl="0">
              <a:lnSpc>
                <a:spcPct val="90000"/>
              </a:lnSpc>
              <a:spcBef>
                <a:spcPts val="1400"/>
              </a:spcBef>
              <a:spcAft>
                <a:spcPts val="0"/>
              </a:spcAft>
              <a:buSzPct val="100000"/>
              <a:buChar char=" "/>
            </a:pPr>
            <a:r>
              <a:rPr lang="sk-SK" b="1">
                <a:solidFill>
                  <a:srgbClr val="C00000"/>
                </a:solidFill>
              </a:rPr>
              <a:t>2. Quiz </a:t>
            </a:r>
            <a:r>
              <a:rPr lang="sk-SK" b="1">
                <a:solidFill>
                  <a:schemeClr val="dk1"/>
                </a:solidFill>
              </a:rPr>
              <a:t>– </a:t>
            </a:r>
            <a:r>
              <a:rPr lang="sk-SK">
                <a:solidFill>
                  <a:schemeClr val="dk1"/>
                </a:solidFill>
              </a:rPr>
              <a:t>5 Question/Topic   4 Topics x 5 Questions=20 Questions/ 1 Modul</a:t>
            </a:r>
            <a:endParaRPr/>
          </a:p>
          <a:p>
            <a:pPr marL="91440" lvl="0" indent="0" algn="l" rtl="0">
              <a:lnSpc>
                <a:spcPct val="90000"/>
              </a:lnSpc>
              <a:spcBef>
                <a:spcPts val="1400"/>
              </a:spcBef>
              <a:spcAft>
                <a:spcPts val="0"/>
              </a:spcAft>
              <a:buSzPct val="100000"/>
              <a:buNone/>
            </a:pPr>
            <a:endParaRPr b="1">
              <a:solidFill>
                <a:schemeClr val="dk1"/>
              </a:solidFill>
            </a:endParaRPr>
          </a:p>
          <a:p>
            <a:pPr marL="91440" lvl="0" indent="-117475" algn="l" rtl="0">
              <a:lnSpc>
                <a:spcPct val="90000"/>
              </a:lnSpc>
              <a:spcBef>
                <a:spcPts val="1400"/>
              </a:spcBef>
              <a:spcAft>
                <a:spcPts val="0"/>
              </a:spcAft>
              <a:buSzPct val="100000"/>
              <a:buChar char=" "/>
            </a:pPr>
            <a:r>
              <a:rPr lang="sk-SK" b="1">
                <a:solidFill>
                  <a:srgbClr val="C00000"/>
                </a:solidFill>
              </a:rPr>
              <a:t>3. Interactive practical exercises </a:t>
            </a:r>
            <a:r>
              <a:rPr lang="sk-SK" b="1">
                <a:solidFill>
                  <a:schemeClr val="dk1"/>
                </a:solidFill>
              </a:rPr>
              <a:t>– </a:t>
            </a:r>
            <a:r>
              <a:rPr lang="sk-SK">
                <a:solidFill>
                  <a:schemeClr val="dk1"/>
                </a:solidFill>
              </a:rPr>
              <a:t>1 Exercises/1 Topic    24 Topics x 1 Exercises=24 Exercises</a:t>
            </a:r>
            <a:endParaRPr>
              <a:solidFill>
                <a:schemeClr val="dk1"/>
              </a:solidFill>
            </a:endParaRPr>
          </a:p>
          <a:p>
            <a:pPr marL="91440" lvl="0" indent="-117475" algn="l" rtl="0">
              <a:lnSpc>
                <a:spcPct val="90000"/>
              </a:lnSpc>
              <a:spcBef>
                <a:spcPts val="1400"/>
              </a:spcBef>
              <a:spcAft>
                <a:spcPts val="0"/>
              </a:spcAft>
              <a:buSzPct val="100000"/>
              <a:buChar char=" "/>
            </a:pPr>
            <a:r>
              <a:rPr lang="sk-SK">
                <a:solidFill>
                  <a:schemeClr val="dk1"/>
                </a:solidFill>
              </a:rPr>
              <a:t> 1-2 pgs/ partner</a:t>
            </a:r>
            <a:endParaRPr/>
          </a:p>
          <a:p>
            <a:pPr marL="91440" lvl="0" indent="0" algn="l" rtl="0">
              <a:lnSpc>
                <a:spcPct val="90000"/>
              </a:lnSpc>
              <a:spcBef>
                <a:spcPts val="1400"/>
              </a:spcBef>
              <a:spcAft>
                <a:spcPts val="0"/>
              </a:spcAft>
              <a:buSzPct val="100000"/>
              <a:buNone/>
            </a:pPr>
            <a:endParaRPr b="1">
              <a:solidFill>
                <a:schemeClr val="dk1"/>
              </a:solidFill>
            </a:endParaRPr>
          </a:p>
          <a:p>
            <a:pPr marL="91440" lvl="0" indent="-117475" algn="l" rtl="0">
              <a:lnSpc>
                <a:spcPct val="90000"/>
              </a:lnSpc>
              <a:spcBef>
                <a:spcPts val="1400"/>
              </a:spcBef>
              <a:spcAft>
                <a:spcPts val="0"/>
              </a:spcAft>
              <a:buSzPct val="100000"/>
              <a:buChar char=" "/>
            </a:pPr>
            <a:r>
              <a:rPr lang="sk-SK" b="1">
                <a:solidFill>
                  <a:srgbClr val="C00000"/>
                </a:solidFill>
              </a:rPr>
              <a:t>4. In online form</a:t>
            </a:r>
            <a:endParaRPr b="1">
              <a:solidFill>
                <a:srgbClr val="C00000"/>
              </a:solidFill>
            </a:endParaRPr>
          </a:p>
          <a:p>
            <a:pPr marL="91440" lvl="0" indent="0" algn="l" rtl="0">
              <a:lnSpc>
                <a:spcPct val="90000"/>
              </a:lnSpc>
              <a:spcBef>
                <a:spcPts val="1400"/>
              </a:spcBef>
              <a:spcAft>
                <a:spcPts val="0"/>
              </a:spcAft>
              <a:buSzPct val="100000"/>
              <a:buNone/>
            </a:pPr>
            <a:endParaRPr b="1">
              <a:solidFill>
                <a:schemeClr val="dk1"/>
              </a:solidFill>
            </a:endParaRPr>
          </a:p>
          <a:p>
            <a:pPr marL="91440" lvl="0" indent="0" algn="l" rtl="0">
              <a:lnSpc>
                <a:spcPct val="90000"/>
              </a:lnSpc>
              <a:spcBef>
                <a:spcPts val="1400"/>
              </a:spcBef>
              <a:spcAft>
                <a:spcPts val="0"/>
              </a:spcAft>
              <a:buSzPct val="100000"/>
              <a:buNone/>
            </a:pPr>
            <a:endParaRPr/>
          </a:p>
          <a:p>
            <a:pPr marL="91440" lvl="0" indent="0" algn="l" rtl="0">
              <a:lnSpc>
                <a:spcPct val="90000"/>
              </a:lnSpc>
              <a:spcBef>
                <a:spcPts val="1400"/>
              </a:spcBef>
              <a:spcAft>
                <a:spcPts val="0"/>
              </a:spcAft>
              <a:buSzPct val="100000"/>
              <a:buNone/>
            </a:pPr>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338"/>
        <p:cNvGrpSpPr/>
        <p:nvPr/>
      </p:nvGrpSpPr>
      <p:grpSpPr>
        <a:xfrm>
          <a:off x="0" y="0"/>
          <a:ext cx="0" cy="0"/>
          <a:chOff x="0" y="0"/>
          <a:chExt cx="0" cy="0"/>
        </a:xfrm>
      </p:grpSpPr>
      <p:sp>
        <p:nvSpPr>
          <p:cNvPr id="339" name="Google Shape;339;p22"/>
          <p:cNvSpPr txBox="1">
            <a:spLocks noGrp="1"/>
          </p:cNvSpPr>
          <p:nvPr>
            <p:ph type="title"/>
          </p:nvPr>
        </p:nvSpPr>
        <p:spPr>
          <a:xfrm>
            <a:off x="1097280" y="286604"/>
            <a:ext cx="10058400" cy="998858"/>
          </a:xfrm>
          <a:prstGeom prst="rect">
            <a:avLst/>
          </a:prstGeom>
          <a:noFill/>
          <a:ln>
            <a:noFill/>
          </a:ln>
        </p:spPr>
        <p:txBody>
          <a:bodyPr spcFirstLastPara="1" wrap="square" lIns="91425" tIns="45700" rIns="91425" bIns="45700" anchor="b" anchorCtr="0">
            <a:normAutofit/>
          </a:bodyPr>
          <a:lstStyle/>
          <a:p>
            <a:pPr marL="0" lvl="0" indent="0" algn="ctr" rtl="0">
              <a:lnSpc>
                <a:spcPct val="85000"/>
              </a:lnSpc>
              <a:spcBef>
                <a:spcPts val="0"/>
              </a:spcBef>
              <a:spcAft>
                <a:spcPts val="0"/>
              </a:spcAft>
              <a:buClr>
                <a:srgbClr val="00B050"/>
              </a:buClr>
              <a:buSzPts val="4800"/>
              <a:buFont typeface="Calibri"/>
              <a:buNone/>
            </a:pPr>
            <a:r>
              <a:rPr lang="sk-SK" b="1">
                <a:solidFill>
                  <a:srgbClr val="00B050"/>
                </a:solidFill>
                <a:latin typeface="Calibri"/>
                <a:ea typeface="Calibri"/>
                <a:cs typeface="Calibri"/>
                <a:sym typeface="Calibri"/>
              </a:rPr>
              <a:t>6 Modules – in .pdf and online form</a:t>
            </a:r>
            <a:endParaRPr b="1">
              <a:solidFill>
                <a:srgbClr val="00B050"/>
              </a:solidFill>
              <a:latin typeface="Calibri"/>
              <a:ea typeface="Calibri"/>
              <a:cs typeface="Calibri"/>
              <a:sym typeface="Calibri"/>
            </a:endParaRPr>
          </a:p>
        </p:txBody>
      </p:sp>
      <p:grpSp>
        <p:nvGrpSpPr>
          <p:cNvPr id="340" name="Google Shape;340;p22"/>
          <p:cNvGrpSpPr/>
          <p:nvPr/>
        </p:nvGrpSpPr>
        <p:grpSpPr>
          <a:xfrm>
            <a:off x="438311" y="1092097"/>
            <a:ext cx="11381635" cy="4673806"/>
            <a:chOff x="990" y="0"/>
            <a:chExt cx="11381635" cy="4673806"/>
          </a:xfrm>
        </p:grpSpPr>
        <p:sp>
          <p:nvSpPr>
            <p:cNvPr id="341" name="Google Shape;341;p22"/>
            <p:cNvSpPr/>
            <p:nvPr/>
          </p:nvSpPr>
          <p:spPr>
            <a:xfrm>
              <a:off x="853771" y="0"/>
              <a:ext cx="9676074" cy="4673806"/>
            </a:xfrm>
            <a:prstGeom prst="rightArrow">
              <a:avLst>
                <a:gd name="adj1" fmla="val 50000"/>
                <a:gd name="adj2" fmla="val 50000"/>
              </a:avLst>
            </a:prstGeom>
            <a:solidFill>
              <a:srgbClr val="DDECC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2" name="Google Shape;342;p22"/>
            <p:cNvSpPr/>
            <p:nvPr/>
          </p:nvSpPr>
          <p:spPr>
            <a:xfrm>
              <a:off x="990" y="1402141"/>
              <a:ext cx="1765478" cy="1869522"/>
            </a:xfrm>
            <a:prstGeom prst="roundRect">
              <a:avLst>
                <a:gd name="adj" fmla="val 16667"/>
              </a:avLst>
            </a:prstGeom>
            <a:gradFill>
              <a:gsLst>
                <a:gs pos="0">
                  <a:srgbClr val="BCDE93"/>
                </a:gs>
                <a:gs pos="45000">
                  <a:srgbClr val="C8E5A5"/>
                </a:gs>
                <a:gs pos="100000">
                  <a:srgbClr val="CEEDAB"/>
                </a:gs>
              </a:gsLst>
              <a:path path="circle">
                <a:fillToRect l="50000" t="50000" r="50000" b="50000"/>
              </a:path>
              <a:tileRect/>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3" name="Google Shape;343;p22"/>
            <p:cNvSpPr txBox="1"/>
            <p:nvPr/>
          </p:nvSpPr>
          <p:spPr>
            <a:xfrm>
              <a:off x="87174" y="1488325"/>
              <a:ext cx="1593110" cy="1697154"/>
            </a:xfrm>
            <a:prstGeom prst="rect">
              <a:avLst/>
            </a:prstGeom>
            <a:noFill/>
            <a:ln>
              <a:noFill/>
            </a:ln>
          </p:spPr>
          <p:txBody>
            <a:bodyPr spcFirstLastPara="1" wrap="square" lIns="68575" tIns="68575" rIns="68575" bIns="68575" anchor="ctr" anchorCtr="0">
              <a:noAutofit/>
            </a:bodyPr>
            <a:lstStyle/>
            <a:p>
              <a:pPr marL="0" marR="0" lvl="0" indent="0" algn="ctr" rtl="0">
                <a:lnSpc>
                  <a:spcPct val="90000"/>
                </a:lnSpc>
                <a:spcBef>
                  <a:spcPts val="0"/>
                </a:spcBef>
                <a:spcAft>
                  <a:spcPts val="0"/>
                </a:spcAft>
                <a:buClr>
                  <a:schemeClr val="dk1"/>
                </a:buClr>
                <a:buSzPts val="1800"/>
                <a:buFont typeface="Calibri"/>
                <a:buNone/>
              </a:pPr>
              <a:r>
                <a:rPr lang="sk-SK" sz="1800" b="1">
                  <a:solidFill>
                    <a:schemeClr val="dk1"/>
                  </a:solidFill>
                  <a:latin typeface="Calibri"/>
                  <a:ea typeface="Calibri"/>
                  <a:cs typeface="Calibri"/>
                  <a:sym typeface="Calibri"/>
                </a:rPr>
                <a:t>1. Peer Mentoring methodology</a:t>
              </a:r>
              <a:endParaRPr sz="1800" b="1">
                <a:solidFill>
                  <a:schemeClr val="dk1"/>
                </a:solidFill>
                <a:latin typeface="Calibri"/>
                <a:ea typeface="Calibri"/>
                <a:cs typeface="Calibri"/>
                <a:sym typeface="Calibri"/>
              </a:endParaRPr>
            </a:p>
          </p:txBody>
        </p:sp>
        <p:sp>
          <p:nvSpPr>
            <p:cNvPr id="344" name="Google Shape;344;p22"/>
            <p:cNvSpPr/>
            <p:nvPr/>
          </p:nvSpPr>
          <p:spPr>
            <a:xfrm>
              <a:off x="2011872" y="1402141"/>
              <a:ext cx="1472421" cy="1869522"/>
            </a:xfrm>
            <a:prstGeom prst="roundRect">
              <a:avLst>
                <a:gd name="adj" fmla="val 16667"/>
              </a:avLst>
            </a:prstGeom>
            <a:gradFill>
              <a:gsLst>
                <a:gs pos="0">
                  <a:srgbClr val="BCDE93"/>
                </a:gs>
                <a:gs pos="45000">
                  <a:srgbClr val="C8E5A5"/>
                </a:gs>
                <a:gs pos="100000">
                  <a:srgbClr val="CEEDAB"/>
                </a:gs>
              </a:gsLst>
              <a:path path="circle">
                <a:fillToRect l="50000" t="50000" r="50000" b="50000"/>
              </a:path>
              <a:tileRect/>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5" name="Google Shape;345;p22"/>
            <p:cNvSpPr txBox="1"/>
            <p:nvPr/>
          </p:nvSpPr>
          <p:spPr>
            <a:xfrm>
              <a:off x="2083750" y="1474019"/>
              <a:ext cx="1328665" cy="1725766"/>
            </a:xfrm>
            <a:prstGeom prst="rect">
              <a:avLst/>
            </a:prstGeom>
            <a:noFill/>
            <a:ln>
              <a:noFill/>
            </a:ln>
          </p:spPr>
          <p:txBody>
            <a:bodyPr spcFirstLastPara="1" wrap="square" lIns="68575" tIns="68575" rIns="68575" bIns="68575" anchor="ctr" anchorCtr="0">
              <a:noAutofit/>
            </a:bodyPr>
            <a:lstStyle/>
            <a:p>
              <a:pPr marL="0" marR="0" lvl="0" indent="0" algn="ctr" rtl="0">
                <a:lnSpc>
                  <a:spcPct val="90000"/>
                </a:lnSpc>
                <a:spcBef>
                  <a:spcPts val="0"/>
                </a:spcBef>
                <a:spcAft>
                  <a:spcPts val="0"/>
                </a:spcAft>
                <a:buClr>
                  <a:schemeClr val="dk1"/>
                </a:buClr>
                <a:buSzPts val="1800"/>
                <a:buFont typeface="Calibri"/>
                <a:buNone/>
              </a:pPr>
              <a:r>
                <a:rPr lang="sk-SK" sz="1800" b="1">
                  <a:solidFill>
                    <a:schemeClr val="dk1"/>
                  </a:solidFill>
                  <a:latin typeface="Calibri"/>
                  <a:ea typeface="Calibri"/>
                  <a:cs typeface="Calibri"/>
                  <a:sym typeface="Calibri"/>
                </a:rPr>
                <a:t>2. Mentees – People 50+</a:t>
              </a:r>
              <a:endParaRPr/>
            </a:p>
          </p:txBody>
        </p:sp>
        <p:sp>
          <p:nvSpPr>
            <p:cNvPr id="346" name="Google Shape;346;p22"/>
            <p:cNvSpPr/>
            <p:nvPr/>
          </p:nvSpPr>
          <p:spPr>
            <a:xfrm>
              <a:off x="3729698" y="1402141"/>
              <a:ext cx="1472421" cy="1869522"/>
            </a:xfrm>
            <a:prstGeom prst="roundRect">
              <a:avLst>
                <a:gd name="adj" fmla="val 16667"/>
              </a:avLst>
            </a:prstGeom>
            <a:gradFill>
              <a:gsLst>
                <a:gs pos="0">
                  <a:srgbClr val="BCDE93"/>
                </a:gs>
                <a:gs pos="45000">
                  <a:srgbClr val="C8E5A5"/>
                </a:gs>
                <a:gs pos="100000">
                  <a:srgbClr val="CEEDAB"/>
                </a:gs>
              </a:gsLst>
              <a:path path="circle">
                <a:fillToRect l="50000" t="50000" r="50000" b="50000"/>
              </a:path>
              <a:tileRect/>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7" name="Google Shape;347;p22"/>
            <p:cNvSpPr txBox="1"/>
            <p:nvPr/>
          </p:nvSpPr>
          <p:spPr>
            <a:xfrm>
              <a:off x="3801576" y="1474019"/>
              <a:ext cx="1328665" cy="1725766"/>
            </a:xfrm>
            <a:prstGeom prst="rect">
              <a:avLst/>
            </a:prstGeom>
            <a:noFill/>
            <a:ln>
              <a:noFill/>
            </a:ln>
          </p:spPr>
          <p:txBody>
            <a:bodyPr spcFirstLastPara="1" wrap="square" lIns="68575" tIns="68575" rIns="68575" bIns="68575" anchor="ctr" anchorCtr="0">
              <a:noAutofit/>
            </a:bodyPr>
            <a:lstStyle/>
            <a:p>
              <a:pPr marL="0" marR="0" lvl="0" indent="0" algn="ctr" rtl="0">
                <a:lnSpc>
                  <a:spcPct val="90000"/>
                </a:lnSpc>
                <a:spcBef>
                  <a:spcPts val="0"/>
                </a:spcBef>
                <a:spcAft>
                  <a:spcPts val="0"/>
                </a:spcAft>
                <a:buClr>
                  <a:schemeClr val="dk1"/>
                </a:buClr>
                <a:buSzPts val="1800"/>
                <a:buFont typeface="Calibri"/>
                <a:buNone/>
              </a:pPr>
              <a:r>
                <a:rPr lang="sk-SK" sz="1800" b="1">
                  <a:solidFill>
                    <a:schemeClr val="dk1"/>
                  </a:solidFill>
                  <a:latin typeface="Calibri"/>
                  <a:ea typeface="Calibri"/>
                  <a:cs typeface="Calibri"/>
                  <a:sym typeface="Calibri"/>
                </a:rPr>
                <a:t>3. The Mentor-Mentee Relationship</a:t>
              </a:r>
              <a:endParaRPr sz="1800" b="1">
                <a:solidFill>
                  <a:schemeClr val="dk1"/>
                </a:solidFill>
                <a:latin typeface="Calibri"/>
                <a:ea typeface="Calibri"/>
                <a:cs typeface="Calibri"/>
                <a:sym typeface="Calibri"/>
              </a:endParaRPr>
            </a:p>
          </p:txBody>
        </p:sp>
        <p:sp>
          <p:nvSpPr>
            <p:cNvPr id="348" name="Google Shape;348;p22"/>
            <p:cNvSpPr/>
            <p:nvPr/>
          </p:nvSpPr>
          <p:spPr>
            <a:xfrm>
              <a:off x="5447523" y="1402141"/>
              <a:ext cx="2246739" cy="1869522"/>
            </a:xfrm>
            <a:prstGeom prst="roundRect">
              <a:avLst>
                <a:gd name="adj" fmla="val 16667"/>
              </a:avLst>
            </a:prstGeom>
            <a:gradFill>
              <a:gsLst>
                <a:gs pos="0">
                  <a:srgbClr val="BCDE93"/>
                </a:gs>
                <a:gs pos="45000">
                  <a:srgbClr val="C8E5A5"/>
                </a:gs>
                <a:gs pos="100000">
                  <a:srgbClr val="CEEDAB"/>
                </a:gs>
              </a:gsLst>
              <a:path path="circle">
                <a:fillToRect l="50000" t="50000" r="50000" b="50000"/>
              </a:path>
              <a:tileRect/>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9" name="Google Shape;349;p22"/>
            <p:cNvSpPr txBox="1"/>
            <p:nvPr/>
          </p:nvSpPr>
          <p:spPr>
            <a:xfrm>
              <a:off x="5538786" y="1493404"/>
              <a:ext cx="2064213" cy="1686996"/>
            </a:xfrm>
            <a:prstGeom prst="rect">
              <a:avLst/>
            </a:prstGeom>
            <a:noFill/>
            <a:ln>
              <a:noFill/>
            </a:ln>
          </p:spPr>
          <p:txBody>
            <a:bodyPr spcFirstLastPara="1" wrap="square" lIns="68575" tIns="68575" rIns="68575" bIns="68575" anchor="ctr" anchorCtr="0">
              <a:noAutofit/>
            </a:bodyPr>
            <a:lstStyle/>
            <a:p>
              <a:pPr marL="0" marR="0" lvl="0" indent="0" algn="ctr" rtl="0">
                <a:lnSpc>
                  <a:spcPct val="90000"/>
                </a:lnSpc>
                <a:spcBef>
                  <a:spcPts val="0"/>
                </a:spcBef>
                <a:spcAft>
                  <a:spcPts val="0"/>
                </a:spcAft>
                <a:buClr>
                  <a:schemeClr val="dk1"/>
                </a:buClr>
                <a:buSzPts val="1800"/>
                <a:buFont typeface="Calibri"/>
                <a:buNone/>
              </a:pPr>
              <a:r>
                <a:rPr lang="sk-SK" sz="1800" b="1">
                  <a:solidFill>
                    <a:schemeClr val="dk1"/>
                  </a:solidFill>
                  <a:latin typeface="Calibri"/>
                  <a:ea typeface="Calibri"/>
                  <a:cs typeface="Calibri"/>
                  <a:sym typeface="Calibri"/>
                </a:rPr>
                <a:t>4. Effective Communication and Ethics</a:t>
              </a:r>
              <a:endParaRPr sz="1800" b="1">
                <a:solidFill>
                  <a:schemeClr val="dk1"/>
                </a:solidFill>
                <a:latin typeface="Calibri"/>
                <a:ea typeface="Calibri"/>
                <a:cs typeface="Calibri"/>
                <a:sym typeface="Calibri"/>
              </a:endParaRPr>
            </a:p>
          </p:txBody>
        </p:sp>
        <p:sp>
          <p:nvSpPr>
            <p:cNvPr id="350" name="Google Shape;350;p22"/>
            <p:cNvSpPr/>
            <p:nvPr/>
          </p:nvSpPr>
          <p:spPr>
            <a:xfrm>
              <a:off x="7939666" y="1402141"/>
              <a:ext cx="1472421" cy="1869522"/>
            </a:xfrm>
            <a:prstGeom prst="roundRect">
              <a:avLst>
                <a:gd name="adj" fmla="val 16667"/>
              </a:avLst>
            </a:prstGeom>
            <a:gradFill>
              <a:gsLst>
                <a:gs pos="0">
                  <a:srgbClr val="BCDE93"/>
                </a:gs>
                <a:gs pos="45000">
                  <a:srgbClr val="C8E5A5"/>
                </a:gs>
                <a:gs pos="100000">
                  <a:srgbClr val="CEEDAB"/>
                </a:gs>
              </a:gsLst>
              <a:path path="circle">
                <a:fillToRect l="50000" t="50000" r="50000" b="50000"/>
              </a:path>
              <a:tileRect/>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1" name="Google Shape;351;p22"/>
            <p:cNvSpPr txBox="1"/>
            <p:nvPr/>
          </p:nvSpPr>
          <p:spPr>
            <a:xfrm>
              <a:off x="8011544" y="1474019"/>
              <a:ext cx="1328665" cy="1725766"/>
            </a:xfrm>
            <a:prstGeom prst="rect">
              <a:avLst/>
            </a:prstGeom>
            <a:noFill/>
            <a:ln>
              <a:noFill/>
            </a:ln>
          </p:spPr>
          <p:txBody>
            <a:bodyPr spcFirstLastPara="1" wrap="square" lIns="68575" tIns="68575" rIns="68575" bIns="68575" anchor="ctr" anchorCtr="0">
              <a:noAutofit/>
            </a:bodyPr>
            <a:lstStyle/>
            <a:p>
              <a:pPr marL="0" marR="0" lvl="0" indent="0" algn="ctr" rtl="0">
                <a:lnSpc>
                  <a:spcPct val="90000"/>
                </a:lnSpc>
                <a:spcBef>
                  <a:spcPts val="0"/>
                </a:spcBef>
                <a:spcAft>
                  <a:spcPts val="0"/>
                </a:spcAft>
                <a:buClr>
                  <a:schemeClr val="dk1"/>
                </a:buClr>
                <a:buSzPts val="1800"/>
                <a:buFont typeface="Calibri"/>
                <a:buNone/>
              </a:pPr>
              <a:r>
                <a:rPr lang="sk-SK" sz="1800" b="1">
                  <a:solidFill>
                    <a:schemeClr val="dk1"/>
                  </a:solidFill>
                  <a:latin typeface="Calibri"/>
                  <a:ea typeface="Calibri"/>
                  <a:cs typeface="Calibri"/>
                  <a:sym typeface="Calibri"/>
                </a:rPr>
                <a:t>5. Peer Mentoring Activities</a:t>
              </a:r>
              <a:endParaRPr sz="1800" b="1">
                <a:solidFill>
                  <a:schemeClr val="dk1"/>
                </a:solidFill>
                <a:latin typeface="Calibri"/>
                <a:ea typeface="Calibri"/>
                <a:cs typeface="Calibri"/>
                <a:sym typeface="Calibri"/>
              </a:endParaRPr>
            </a:p>
          </p:txBody>
        </p:sp>
        <p:sp>
          <p:nvSpPr>
            <p:cNvPr id="352" name="Google Shape;352;p22"/>
            <p:cNvSpPr/>
            <p:nvPr/>
          </p:nvSpPr>
          <p:spPr>
            <a:xfrm>
              <a:off x="9657492" y="1402141"/>
              <a:ext cx="1725133" cy="1869522"/>
            </a:xfrm>
            <a:prstGeom prst="roundRect">
              <a:avLst>
                <a:gd name="adj" fmla="val 16667"/>
              </a:avLst>
            </a:prstGeom>
            <a:gradFill>
              <a:gsLst>
                <a:gs pos="0">
                  <a:srgbClr val="BCDE93"/>
                </a:gs>
                <a:gs pos="45000">
                  <a:srgbClr val="C8E5A5"/>
                </a:gs>
                <a:gs pos="100000">
                  <a:srgbClr val="CEEDAB"/>
                </a:gs>
              </a:gsLst>
              <a:path path="circle">
                <a:fillToRect l="50000" t="50000" r="50000" b="50000"/>
              </a:path>
              <a:tileRect/>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3" name="Google Shape;353;p22"/>
            <p:cNvSpPr txBox="1"/>
            <p:nvPr/>
          </p:nvSpPr>
          <p:spPr>
            <a:xfrm>
              <a:off x="9741706" y="1486355"/>
              <a:ext cx="1556705" cy="1701094"/>
            </a:xfrm>
            <a:prstGeom prst="rect">
              <a:avLst/>
            </a:prstGeom>
            <a:noFill/>
            <a:ln>
              <a:noFill/>
            </a:ln>
          </p:spPr>
          <p:txBody>
            <a:bodyPr spcFirstLastPara="1" wrap="square" lIns="68575" tIns="68575" rIns="68575" bIns="68575" anchor="ctr" anchorCtr="0">
              <a:noAutofit/>
            </a:bodyPr>
            <a:lstStyle/>
            <a:p>
              <a:pPr marL="0" marR="0" lvl="0" indent="0" algn="ctr" rtl="0">
                <a:lnSpc>
                  <a:spcPct val="90000"/>
                </a:lnSpc>
                <a:spcBef>
                  <a:spcPts val="0"/>
                </a:spcBef>
                <a:spcAft>
                  <a:spcPts val="0"/>
                </a:spcAft>
                <a:buClr>
                  <a:schemeClr val="dk1"/>
                </a:buClr>
                <a:buSzPts val="1800"/>
                <a:buFont typeface="Calibri"/>
                <a:buNone/>
              </a:pPr>
              <a:r>
                <a:rPr lang="sk-SK" sz="1800" b="1">
                  <a:solidFill>
                    <a:schemeClr val="dk1"/>
                  </a:solidFill>
                  <a:latin typeface="Calibri"/>
                  <a:ea typeface="Calibri"/>
                  <a:cs typeface="Calibri"/>
                  <a:sym typeface="Calibri"/>
                </a:rPr>
                <a:t>6. Innovative forms of Peer Mentoring Services in Online Space</a:t>
              </a:r>
              <a:endParaRPr sz="1800" b="1">
                <a:solidFill>
                  <a:schemeClr val="dk1"/>
                </a:solidFill>
                <a:latin typeface="Calibri"/>
                <a:ea typeface="Calibri"/>
                <a:cs typeface="Calibri"/>
                <a:sym typeface="Calibri"/>
              </a:endParaRPr>
            </a:p>
          </p:txBody>
        </p:sp>
      </p:grpSp>
      <p:sp>
        <p:nvSpPr>
          <p:cNvPr id="354" name="Google Shape;354;p22"/>
          <p:cNvSpPr txBox="1"/>
          <p:nvPr/>
        </p:nvSpPr>
        <p:spPr>
          <a:xfrm>
            <a:off x="371062" y="5473148"/>
            <a:ext cx="8006964" cy="796456"/>
          </a:xfrm>
          <a:prstGeom prst="rect">
            <a:avLst/>
          </a:prstGeom>
          <a:solidFill>
            <a:srgbClr val="FFFF99"/>
          </a:solidFill>
          <a:ln w="9525" cap="flat" cmpd="sng">
            <a:solidFill>
              <a:srgbClr val="FFFF00"/>
            </a:solidFill>
            <a:prstDash val="solid"/>
            <a:round/>
            <a:headEnd type="none" w="sm" len="sm"/>
            <a:tailEnd type="none" w="sm" len="sm"/>
          </a:ln>
        </p:spPr>
        <p:txBody>
          <a:bodyPr spcFirstLastPara="1" wrap="square" lIns="91425" tIns="45700" rIns="91425" bIns="45700" anchor="b" anchorCtr="0">
            <a:normAutofit fontScale="90000" lnSpcReduction="20000"/>
          </a:bodyPr>
          <a:lstStyle/>
          <a:p>
            <a:pPr marL="0" marR="0" lvl="0" indent="0" algn="l" rtl="0">
              <a:lnSpc>
                <a:spcPct val="85000"/>
              </a:lnSpc>
              <a:spcBef>
                <a:spcPts val="0"/>
              </a:spcBef>
              <a:spcAft>
                <a:spcPts val="0"/>
              </a:spcAft>
              <a:buClr>
                <a:schemeClr val="dk1"/>
              </a:buClr>
              <a:buSzPct val="100000"/>
              <a:buFont typeface="Calibri"/>
              <a:buNone/>
            </a:pPr>
            <a:r>
              <a:rPr lang="sk-SK" sz="2400" b="1">
                <a:solidFill>
                  <a:schemeClr val="dk1"/>
                </a:solidFill>
                <a:latin typeface="Calibri"/>
                <a:ea typeface="Calibri"/>
                <a:cs typeface="Calibri"/>
                <a:sym typeface="Calibri"/>
              </a:rPr>
              <a:t>Expected number of pages for the </a:t>
            </a:r>
            <a:r>
              <a:rPr lang="sk-SK" sz="2400" b="1">
                <a:solidFill>
                  <a:srgbClr val="00B050"/>
                </a:solidFill>
                <a:latin typeface="Calibri"/>
                <a:ea typeface="Calibri"/>
                <a:cs typeface="Calibri"/>
                <a:sym typeface="Calibri"/>
              </a:rPr>
              <a:t>Peer Mentor Training is 80 pages.</a:t>
            </a:r>
            <a:br>
              <a:rPr lang="sk-SK" sz="2400" b="1">
                <a:solidFill>
                  <a:srgbClr val="00B050"/>
                </a:solidFill>
                <a:latin typeface="Calibri"/>
                <a:ea typeface="Calibri"/>
                <a:cs typeface="Calibri"/>
                <a:sym typeface="Calibri"/>
              </a:rPr>
            </a:br>
            <a:br>
              <a:rPr lang="sk-SK" sz="2400" b="1">
                <a:solidFill>
                  <a:srgbClr val="00B050"/>
                </a:solidFill>
                <a:latin typeface="Calibri"/>
                <a:ea typeface="Calibri"/>
                <a:cs typeface="Calibri"/>
                <a:sym typeface="Calibri"/>
              </a:rPr>
            </a:br>
            <a:r>
              <a:rPr lang="sk-SK" sz="2400" b="1">
                <a:solidFill>
                  <a:srgbClr val="C00000"/>
                </a:solidFill>
                <a:latin typeface="Calibri"/>
                <a:ea typeface="Calibri"/>
                <a:cs typeface="Calibri"/>
                <a:sym typeface="Calibri"/>
              </a:rPr>
              <a:t>Calibri 12 – line 1,5</a:t>
            </a:r>
            <a:endParaRPr sz="2400" b="1">
              <a:solidFill>
                <a:srgbClr val="C00000"/>
              </a:solidFill>
              <a:latin typeface="Calibri"/>
              <a:ea typeface="Calibri"/>
              <a:cs typeface="Calibri"/>
              <a:sym typeface="Calibri"/>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358"/>
        <p:cNvGrpSpPr/>
        <p:nvPr/>
      </p:nvGrpSpPr>
      <p:grpSpPr>
        <a:xfrm>
          <a:off x="0" y="0"/>
          <a:ext cx="0" cy="0"/>
          <a:chOff x="0" y="0"/>
          <a:chExt cx="0" cy="0"/>
        </a:xfrm>
      </p:grpSpPr>
      <p:grpSp>
        <p:nvGrpSpPr>
          <p:cNvPr id="359" name="Google Shape;359;p23"/>
          <p:cNvGrpSpPr/>
          <p:nvPr/>
        </p:nvGrpSpPr>
        <p:grpSpPr>
          <a:xfrm>
            <a:off x="381345" y="481229"/>
            <a:ext cx="10307205" cy="5661901"/>
            <a:chOff x="0" y="4151"/>
            <a:chExt cx="10307205" cy="5661901"/>
          </a:xfrm>
        </p:grpSpPr>
        <p:sp>
          <p:nvSpPr>
            <p:cNvPr id="360" name="Google Shape;360;p23"/>
            <p:cNvSpPr/>
            <p:nvPr/>
          </p:nvSpPr>
          <p:spPr>
            <a:xfrm>
              <a:off x="0" y="2225436"/>
              <a:ext cx="5035071" cy="1272337"/>
            </a:xfrm>
            <a:prstGeom prst="roundRect">
              <a:avLst>
                <a:gd name="adj" fmla="val 10000"/>
              </a:avLst>
            </a:prstGeom>
            <a:gradFill>
              <a:gsLst>
                <a:gs pos="0">
                  <a:srgbClr val="BCDE93"/>
                </a:gs>
                <a:gs pos="45000">
                  <a:srgbClr val="C8E5A5"/>
                </a:gs>
                <a:gs pos="100000">
                  <a:srgbClr val="CEEDAB"/>
                </a:gs>
              </a:gsLst>
              <a:path path="circle">
                <a:fillToRect l="50000" t="50000" r="50000" b="50000"/>
              </a:path>
              <a:tileRect/>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1" name="Google Shape;361;p23"/>
            <p:cNvSpPr txBox="1"/>
            <p:nvPr/>
          </p:nvSpPr>
          <p:spPr>
            <a:xfrm>
              <a:off x="37265" y="2262701"/>
              <a:ext cx="4960541" cy="1197807"/>
            </a:xfrm>
            <a:prstGeom prst="rect">
              <a:avLst/>
            </a:prstGeom>
            <a:noFill/>
            <a:ln>
              <a:noFill/>
            </a:ln>
          </p:spPr>
          <p:txBody>
            <a:bodyPr spcFirstLastPara="1" wrap="square" lIns="12700" tIns="12700" rIns="12700" bIns="12700" anchor="ctr" anchorCtr="0">
              <a:noAutofit/>
            </a:bodyPr>
            <a:lstStyle/>
            <a:p>
              <a:pPr marL="0" marR="0" lvl="0" indent="0" algn="l" rtl="0">
                <a:lnSpc>
                  <a:spcPct val="90000"/>
                </a:lnSpc>
                <a:spcBef>
                  <a:spcPts val="0"/>
                </a:spcBef>
                <a:spcAft>
                  <a:spcPts val="0"/>
                </a:spcAft>
                <a:buClr>
                  <a:schemeClr val="dk1"/>
                </a:buClr>
                <a:buSzPts val="2000"/>
                <a:buFont typeface="Calibri"/>
                <a:buNone/>
              </a:pPr>
              <a:r>
                <a:rPr lang="sk-SK" sz="2000" b="1">
                  <a:solidFill>
                    <a:schemeClr val="dk1"/>
                  </a:solidFill>
                  <a:latin typeface="Calibri"/>
                  <a:ea typeface="Calibri"/>
                  <a:cs typeface="Calibri"/>
                  <a:sym typeface="Calibri"/>
                </a:rPr>
                <a:t>1. Peer Mentoring methodology</a:t>
              </a:r>
              <a:endParaRPr sz="2000">
                <a:solidFill>
                  <a:schemeClr val="dk1"/>
                </a:solidFill>
                <a:latin typeface="Calibri"/>
                <a:ea typeface="Calibri"/>
                <a:cs typeface="Calibri"/>
                <a:sym typeface="Calibri"/>
              </a:endParaRPr>
            </a:p>
          </p:txBody>
        </p:sp>
        <p:sp>
          <p:nvSpPr>
            <p:cNvPr id="362" name="Google Shape;362;p23"/>
            <p:cNvSpPr/>
            <p:nvPr/>
          </p:nvSpPr>
          <p:spPr>
            <a:xfrm rot="-3487112">
              <a:off x="4417930" y="1730767"/>
              <a:ext cx="2615915" cy="40390"/>
            </a:xfrm>
            <a:custGeom>
              <a:avLst/>
              <a:gdLst/>
              <a:ahLst/>
              <a:cxnLst/>
              <a:rect l="l" t="t" r="r" b="b"/>
              <a:pathLst>
                <a:path w="120000" h="120000" extrusionOk="0">
                  <a:moveTo>
                    <a:pt x="0" y="60000"/>
                  </a:moveTo>
                  <a:lnTo>
                    <a:pt x="120000" y="60000"/>
                  </a:lnTo>
                </a:path>
              </a:pathLst>
            </a:custGeom>
            <a:noFill/>
            <a:ln w="15875" cap="flat" cmpd="sng">
              <a:solidFill>
                <a:srgbClr val="79A029"/>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3" name="Google Shape;363;p23"/>
            <p:cNvSpPr txBox="1"/>
            <p:nvPr/>
          </p:nvSpPr>
          <p:spPr>
            <a:xfrm rot="-3487112">
              <a:off x="5660489" y="1685564"/>
              <a:ext cx="130795" cy="130795"/>
            </a:xfrm>
            <a:prstGeom prst="rect">
              <a:avLst/>
            </a:prstGeom>
            <a:noFill/>
            <a:ln>
              <a:noFill/>
            </a:ln>
          </p:spPr>
          <p:txBody>
            <a:bodyPr spcFirstLastPara="1" wrap="square" lIns="12700" tIns="0" rIns="12700" bIns="0" anchor="ctr" anchorCtr="0">
              <a:noAutofit/>
            </a:bodyPr>
            <a:lstStyle/>
            <a:p>
              <a:pPr marL="0" marR="0" lvl="0" indent="0" algn="ctr" rtl="0">
                <a:lnSpc>
                  <a:spcPct val="90000"/>
                </a:lnSpc>
                <a:spcBef>
                  <a:spcPts val="0"/>
                </a:spcBef>
                <a:spcAft>
                  <a:spcPts val="0"/>
                </a:spcAft>
                <a:buClr>
                  <a:schemeClr val="dk1"/>
                </a:buClr>
                <a:buSzPts val="900"/>
                <a:buFont typeface="Calibri"/>
                <a:buNone/>
              </a:pPr>
              <a:endParaRPr sz="900">
                <a:solidFill>
                  <a:schemeClr val="dk1"/>
                </a:solidFill>
                <a:latin typeface="Calibri"/>
                <a:ea typeface="Calibri"/>
                <a:cs typeface="Calibri"/>
                <a:sym typeface="Calibri"/>
              </a:endParaRPr>
            </a:p>
          </p:txBody>
        </p:sp>
        <p:sp>
          <p:nvSpPr>
            <p:cNvPr id="364" name="Google Shape;364;p23"/>
            <p:cNvSpPr/>
            <p:nvPr/>
          </p:nvSpPr>
          <p:spPr>
            <a:xfrm>
              <a:off x="6416703" y="4151"/>
              <a:ext cx="3849406" cy="1272337"/>
            </a:xfrm>
            <a:prstGeom prst="roundRect">
              <a:avLst>
                <a:gd name="adj" fmla="val 10000"/>
              </a:avLst>
            </a:prstGeom>
            <a:gradFill>
              <a:gsLst>
                <a:gs pos="0">
                  <a:srgbClr val="BCDE93"/>
                </a:gs>
                <a:gs pos="45000">
                  <a:srgbClr val="C8E5A5"/>
                </a:gs>
                <a:gs pos="100000">
                  <a:srgbClr val="CEEDAB"/>
                </a:gs>
              </a:gsLst>
              <a:path path="circle">
                <a:fillToRect l="50000" t="50000" r="50000" b="50000"/>
              </a:path>
              <a:tileRect/>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5" name="Google Shape;365;p23"/>
            <p:cNvSpPr txBox="1"/>
            <p:nvPr/>
          </p:nvSpPr>
          <p:spPr>
            <a:xfrm>
              <a:off x="6453968" y="41416"/>
              <a:ext cx="3774876" cy="1197807"/>
            </a:xfrm>
            <a:prstGeom prst="rect">
              <a:avLst/>
            </a:prstGeom>
            <a:noFill/>
            <a:ln>
              <a:noFill/>
            </a:ln>
          </p:spPr>
          <p:txBody>
            <a:bodyPr spcFirstLastPara="1" wrap="square" lIns="12700" tIns="12700" rIns="12700" bIns="12700" anchor="ctr" anchorCtr="0">
              <a:noAutofit/>
            </a:bodyPr>
            <a:lstStyle/>
            <a:p>
              <a:pPr marL="0" marR="0" lvl="0" indent="0" algn="l" rtl="0">
                <a:lnSpc>
                  <a:spcPct val="90000"/>
                </a:lnSpc>
                <a:spcBef>
                  <a:spcPts val="0"/>
                </a:spcBef>
                <a:spcAft>
                  <a:spcPts val="0"/>
                </a:spcAft>
                <a:buClr>
                  <a:schemeClr val="dk1"/>
                </a:buClr>
                <a:buSzPts val="2000"/>
                <a:buFont typeface="Calibri"/>
                <a:buNone/>
              </a:pPr>
              <a:r>
                <a:rPr lang="sk-SK" sz="2000">
                  <a:solidFill>
                    <a:schemeClr val="dk1"/>
                  </a:solidFill>
                  <a:latin typeface="Calibri"/>
                  <a:ea typeface="Calibri"/>
                  <a:cs typeface="Calibri"/>
                  <a:sym typeface="Calibri"/>
                </a:rPr>
                <a:t>1.1. What is Peer Mentoring?</a:t>
              </a:r>
              <a:endParaRPr sz="2000">
                <a:solidFill>
                  <a:schemeClr val="dk1"/>
                </a:solidFill>
                <a:latin typeface="Calibri"/>
                <a:ea typeface="Calibri"/>
                <a:cs typeface="Calibri"/>
                <a:sym typeface="Calibri"/>
              </a:endParaRPr>
            </a:p>
          </p:txBody>
        </p:sp>
        <p:sp>
          <p:nvSpPr>
            <p:cNvPr id="366" name="Google Shape;366;p23"/>
            <p:cNvSpPr/>
            <p:nvPr/>
          </p:nvSpPr>
          <p:spPr>
            <a:xfrm rot="-1725207">
              <a:off x="4937913" y="2462361"/>
              <a:ext cx="1575949" cy="40390"/>
            </a:xfrm>
            <a:custGeom>
              <a:avLst/>
              <a:gdLst/>
              <a:ahLst/>
              <a:cxnLst/>
              <a:rect l="l" t="t" r="r" b="b"/>
              <a:pathLst>
                <a:path w="120000" h="120000" extrusionOk="0">
                  <a:moveTo>
                    <a:pt x="0" y="60000"/>
                  </a:moveTo>
                  <a:lnTo>
                    <a:pt x="120000" y="60000"/>
                  </a:lnTo>
                </a:path>
              </a:pathLst>
            </a:custGeom>
            <a:noFill/>
            <a:ln w="15875" cap="flat" cmpd="sng">
              <a:solidFill>
                <a:srgbClr val="79A029"/>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7" name="Google Shape;367;p23"/>
            <p:cNvSpPr txBox="1"/>
            <p:nvPr/>
          </p:nvSpPr>
          <p:spPr>
            <a:xfrm rot="-1725207">
              <a:off x="5686488" y="2443158"/>
              <a:ext cx="78797" cy="78797"/>
            </a:xfrm>
            <a:prstGeom prst="rect">
              <a:avLst/>
            </a:prstGeom>
            <a:noFill/>
            <a:ln>
              <a:noFill/>
            </a:ln>
          </p:spPr>
          <p:txBody>
            <a:bodyPr spcFirstLastPara="1" wrap="square" lIns="12700" tIns="0" rIns="12700" bIns="0" anchor="ctr" anchorCtr="0">
              <a:noAutofit/>
            </a:bodyPr>
            <a:lstStyle/>
            <a:p>
              <a:pPr marL="0" marR="0" lvl="0" indent="0" algn="ctr" rtl="0">
                <a:lnSpc>
                  <a:spcPct val="90000"/>
                </a:lnSpc>
                <a:spcBef>
                  <a:spcPts val="0"/>
                </a:spcBef>
                <a:spcAft>
                  <a:spcPts val="0"/>
                </a:spcAft>
                <a:buClr>
                  <a:schemeClr val="dk1"/>
                </a:buClr>
                <a:buSzPts val="500"/>
                <a:buFont typeface="Calibri"/>
                <a:buNone/>
              </a:pPr>
              <a:endParaRPr sz="500">
                <a:solidFill>
                  <a:schemeClr val="dk1"/>
                </a:solidFill>
                <a:latin typeface="Calibri"/>
                <a:ea typeface="Calibri"/>
                <a:cs typeface="Calibri"/>
                <a:sym typeface="Calibri"/>
              </a:endParaRPr>
            </a:p>
          </p:txBody>
        </p:sp>
        <p:sp>
          <p:nvSpPr>
            <p:cNvPr id="368" name="Google Shape;368;p23"/>
            <p:cNvSpPr/>
            <p:nvPr/>
          </p:nvSpPr>
          <p:spPr>
            <a:xfrm>
              <a:off x="6416703" y="1467339"/>
              <a:ext cx="3886634" cy="1272337"/>
            </a:xfrm>
            <a:prstGeom prst="roundRect">
              <a:avLst>
                <a:gd name="adj" fmla="val 10000"/>
              </a:avLst>
            </a:prstGeom>
            <a:gradFill>
              <a:gsLst>
                <a:gs pos="0">
                  <a:srgbClr val="BCDE93"/>
                </a:gs>
                <a:gs pos="45000">
                  <a:srgbClr val="C8E5A5"/>
                </a:gs>
                <a:gs pos="100000">
                  <a:srgbClr val="CEEDAB"/>
                </a:gs>
              </a:gsLst>
              <a:path path="circle">
                <a:fillToRect l="50000" t="50000" r="50000" b="50000"/>
              </a:path>
              <a:tileRect/>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9" name="Google Shape;369;p23"/>
            <p:cNvSpPr txBox="1"/>
            <p:nvPr/>
          </p:nvSpPr>
          <p:spPr>
            <a:xfrm>
              <a:off x="6453968" y="1504604"/>
              <a:ext cx="3812104" cy="1197807"/>
            </a:xfrm>
            <a:prstGeom prst="rect">
              <a:avLst/>
            </a:prstGeom>
            <a:noFill/>
            <a:ln>
              <a:noFill/>
            </a:ln>
          </p:spPr>
          <p:txBody>
            <a:bodyPr spcFirstLastPara="1" wrap="square" lIns="12700" tIns="12700" rIns="12700" bIns="12700" anchor="ctr" anchorCtr="0">
              <a:noAutofit/>
            </a:bodyPr>
            <a:lstStyle/>
            <a:p>
              <a:pPr marL="0" marR="0" lvl="0" indent="0" algn="l" rtl="0">
                <a:lnSpc>
                  <a:spcPct val="90000"/>
                </a:lnSpc>
                <a:spcBef>
                  <a:spcPts val="0"/>
                </a:spcBef>
                <a:spcAft>
                  <a:spcPts val="0"/>
                </a:spcAft>
                <a:buClr>
                  <a:schemeClr val="dk1"/>
                </a:buClr>
                <a:buSzPts val="2000"/>
                <a:buFont typeface="Calibri"/>
                <a:buNone/>
              </a:pPr>
              <a:r>
                <a:rPr lang="sk-SK" sz="2000">
                  <a:solidFill>
                    <a:schemeClr val="dk1"/>
                  </a:solidFill>
                  <a:latin typeface="Calibri"/>
                  <a:ea typeface="Calibri"/>
                  <a:cs typeface="Calibri"/>
                  <a:sym typeface="Calibri"/>
                </a:rPr>
                <a:t>1.2. Who is a Peer Mentor? Personality – knowledge, skills, competences of Peer Mentor in the 21st century for 50+ </a:t>
              </a:r>
              <a:endParaRPr sz="2000">
                <a:solidFill>
                  <a:schemeClr val="dk1"/>
                </a:solidFill>
                <a:latin typeface="Calibri"/>
                <a:ea typeface="Calibri"/>
                <a:cs typeface="Calibri"/>
                <a:sym typeface="Calibri"/>
              </a:endParaRPr>
            </a:p>
          </p:txBody>
        </p:sp>
        <p:sp>
          <p:nvSpPr>
            <p:cNvPr id="370" name="Google Shape;370;p23"/>
            <p:cNvSpPr/>
            <p:nvPr/>
          </p:nvSpPr>
          <p:spPr>
            <a:xfrm rot="1622202">
              <a:off x="4950313" y="3193955"/>
              <a:ext cx="1551147" cy="40390"/>
            </a:xfrm>
            <a:custGeom>
              <a:avLst/>
              <a:gdLst/>
              <a:ahLst/>
              <a:cxnLst/>
              <a:rect l="l" t="t" r="r" b="b"/>
              <a:pathLst>
                <a:path w="120000" h="120000" extrusionOk="0">
                  <a:moveTo>
                    <a:pt x="0" y="60000"/>
                  </a:moveTo>
                  <a:lnTo>
                    <a:pt x="120000" y="60000"/>
                  </a:lnTo>
                </a:path>
              </a:pathLst>
            </a:custGeom>
            <a:noFill/>
            <a:ln w="15875" cap="flat" cmpd="sng">
              <a:solidFill>
                <a:srgbClr val="79A029"/>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1" name="Google Shape;371;p23"/>
            <p:cNvSpPr txBox="1"/>
            <p:nvPr/>
          </p:nvSpPr>
          <p:spPr>
            <a:xfrm rot="1622202">
              <a:off x="5687108" y="3175372"/>
              <a:ext cx="77557" cy="77557"/>
            </a:xfrm>
            <a:prstGeom prst="rect">
              <a:avLst/>
            </a:prstGeom>
            <a:noFill/>
            <a:ln>
              <a:noFill/>
            </a:ln>
          </p:spPr>
          <p:txBody>
            <a:bodyPr spcFirstLastPara="1" wrap="square" lIns="12700" tIns="0" rIns="12700" bIns="0" anchor="ctr" anchorCtr="0">
              <a:noAutofit/>
            </a:bodyPr>
            <a:lstStyle/>
            <a:p>
              <a:pPr marL="0" marR="0" lvl="0" indent="0" algn="ctr" rtl="0">
                <a:lnSpc>
                  <a:spcPct val="90000"/>
                </a:lnSpc>
                <a:spcBef>
                  <a:spcPts val="0"/>
                </a:spcBef>
                <a:spcAft>
                  <a:spcPts val="0"/>
                </a:spcAft>
                <a:buClr>
                  <a:schemeClr val="dk1"/>
                </a:buClr>
                <a:buSzPts val="500"/>
                <a:buFont typeface="Calibri"/>
                <a:buNone/>
              </a:pPr>
              <a:endParaRPr sz="500">
                <a:solidFill>
                  <a:schemeClr val="dk1"/>
                </a:solidFill>
                <a:latin typeface="Calibri"/>
                <a:ea typeface="Calibri"/>
                <a:cs typeface="Calibri"/>
                <a:sym typeface="Calibri"/>
              </a:endParaRPr>
            </a:p>
          </p:txBody>
        </p:sp>
        <p:sp>
          <p:nvSpPr>
            <p:cNvPr id="372" name="Google Shape;372;p23"/>
            <p:cNvSpPr/>
            <p:nvPr/>
          </p:nvSpPr>
          <p:spPr>
            <a:xfrm>
              <a:off x="6416703" y="2930527"/>
              <a:ext cx="3856251" cy="1272337"/>
            </a:xfrm>
            <a:prstGeom prst="roundRect">
              <a:avLst>
                <a:gd name="adj" fmla="val 10000"/>
              </a:avLst>
            </a:prstGeom>
            <a:gradFill>
              <a:gsLst>
                <a:gs pos="0">
                  <a:srgbClr val="BCDE93"/>
                </a:gs>
                <a:gs pos="45000">
                  <a:srgbClr val="C8E5A5"/>
                </a:gs>
                <a:gs pos="100000">
                  <a:srgbClr val="CEEDAB"/>
                </a:gs>
              </a:gsLst>
              <a:path path="circle">
                <a:fillToRect l="50000" t="50000" r="50000" b="50000"/>
              </a:path>
              <a:tileRect/>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3" name="Google Shape;373;p23"/>
            <p:cNvSpPr txBox="1"/>
            <p:nvPr/>
          </p:nvSpPr>
          <p:spPr>
            <a:xfrm>
              <a:off x="6453968" y="2967792"/>
              <a:ext cx="3781721" cy="1197807"/>
            </a:xfrm>
            <a:prstGeom prst="rect">
              <a:avLst/>
            </a:prstGeom>
            <a:noFill/>
            <a:ln>
              <a:noFill/>
            </a:ln>
          </p:spPr>
          <p:txBody>
            <a:bodyPr spcFirstLastPara="1" wrap="square" lIns="12700" tIns="12700" rIns="12700" bIns="12700" anchor="ctr" anchorCtr="0">
              <a:noAutofit/>
            </a:bodyPr>
            <a:lstStyle/>
            <a:p>
              <a:pPr marL="0" marR="0" lvl="0" indent="0" algn="l" rtl="0">
                <a:lnSpc>
                  <a:spcPct val="90000"/>
                </a:lnSpc>
                <a:spcBef>
                  <a:spcPts val="0"/>
                </a:spcBef>
                <a:spcAft>
                  <a:spcPts val="0"/>
                </a:spcAft>
                <a:buClr>
                  <a:schemeClr val="dk1"/>
                </a:buClr>
                <a:buSzPts val="2000"/>
                <a:buFont typeface="Calibri"/>
                <a:buNone/>
              </a:pPr>
              <a:r>
                <a:rPr lang="sk-SK" sz="2000">
                  <a:solidFill>
                    <a:schemeClr val="dk1"/>
                  </a:solidFill>
                  <a:latin typeface="Calibri"/>
                  <a:ea typeface="Calibri"/>
                  <a:cs typeface="Calibri"/>
                  <a:sym typeface="Calibri"/>
                </a:rPr>
                <a:t>1.3. Roles of Peer Mentor</a:t>
              </a:r>
              <a:endParaRPr sz="2000">
                <a:solidFill>
                  <a:schemeClr val="dk1"/>
                </a:solidFill>
                <a:latin typeface="Calibri"/>
                <a:ea typeface="Calibri"/>
                <a:cs typeface="Calibri"/>
                <a:sym typeface="Calibri"/>
              </a:endParaRPr>
            </a:p>
          </p:txBody>
        </p:sp>
        <p:sp>
          <p:nvSpPr>
            <p:cNvPr id="374" name="Google Shape;374;p23"/>
            <p:cNvSpPr/>
            <p:nvPr/>
          </p:nvSpPr>
          <p:spPr>
            <a:xfrm rot="3449679">
              <a:off x="4440358" y="3925549"/>
              <a:ext cx="2571058" cy="40390"/>
            </a:xfrm>
            <a:custGeom>
              <a:avLst/>
              <a:gdLst/>
              <a:ahLst/>
              <a:cxnLst/>
              <a:rect l="l" t="t" r="r" b="b"/>
              <a:pathLst>
                <a:path w="120000" h="120000" extrusionOk="0">
                  <a:moveTo>
                    <a:pt x="0" y="60000"/>
                  </a:moveTo>
                  <a:lnTo>
                    <a:pt x="120000" y="60000"/>
                  </a:lnTo>
                </a:path>
              </a:pathLst>
            </a:custGeom>
            <a:noFill/>
            <a:ln w="15875" cap="flat" cmpd="sng">
              <a:solidFill>
                <a:srgbClr val="79A029"/>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5" name="Google Shape;375;p23"/>
            <p:cNvSpPr txBox="1"/>
            <p:nvPr/>
          </p:nvSpPr>
          <p:spPr>
            <a:xfrm rot="3449679">
              <a:off x="5661611" y="3881468"/>
              <a:ext cx="128552" cy="128552"/>
            </a:xfrm>
            <a:prstGeom prst="rect">
              <a:avLst/>
            </a:prstGeom>
            <a:noFill/>
            <a:ln>
              <a:noFill/>
            </a:ln>
          </p:spPr>
          <p:txBody>
            <a:bodyPr spcFirstLastPara="1" wrap="square" lIns="12700" tIns="0" rIns="12700" bIns="0" anchor="ctr" anchorCtr="0">
              <a:noAutofit/>
            </a:bodyPr>
            <a:lstStyle/>
            <a:p>
              <a:pPr marL="0" marR="0" lvl="0" indent="0" algn="ctr" rtl="0">
                <a:lnSpc>
                  <a:spcPct val="90000"/>
                </a:lnSpc>
                <a:spcBef>
                  <a:spcPts val="0"/>
                </a:spcBef>
                <a:spcAft>
                  <a:spcPts val="0"/>
                </a:spcAft>
                <a:buClr>
                  <a:schemeClr val="dk1"/>
                </a:buClr>
                <a:buSzPts val="900"/>
                <a:buFont typeface="Calibri"/>
                <a:buNone/>
              </a:pPr>
              <a:endParaRPr sz="900">
                <a:solidFill>
                  <a:schemeClr val="dk1"/>
                </a:solidFill>
                <a:latin typeface="Calibri"/>
                <a:ea typeface="Calibri"/>
                <a:cs typeface="Calibri"/>
                <a:sym typeface="Calibri"/>
              </a:endParaRPr>
            </a:p>
          </p:txBody>
        </p:sp>
        <p:sp>
          <p:nvSpPr>
            <p:cNvPr id="376" name="Google Shape;376;p23"/>
            <p:cNvSpPr/>
            <p:nvPr/>
          </p:nvSpPr>
          <p:spPr>
            <a:xfrm>
              <a:off x="6416703" y="4393715"/>
              <a:ext cx="3890502" cy="1272337"/>
            </a:xfrm>
            <a:prstGeom prst="roundRect">
              <a:avLst>
                <a:gd name="adj" fmla="val 10000"/>
              </a:avLst>
            </a:prstGeom>
            <a:gradFill>
              <a:gsLst>
                <a:gs pos="0">
                  <a:srgbClr val="BCDE93"/>
                </a:gs>
                <a:gs pos="45000">
                  <a:srgbClr val="C8E5A5"/>
                </a:gs>
                <a:gs pos="100000">
                  <a:srgbClr val="CEEDAB"/>
                </a:gs>
              </a:gsLst>
              <a:path path="circle">
                <a:fillToRect l="50000" t="50000" r="50000" b="50000"/>
              </a:path>
              <a:tileRect/>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7" name="Google Shape;377;p23"/>
            <p:cNvSpPr txBox="1"/>
            <p:nvPr/>
          </p:nvSpPr>
          <p:spPr>
            <a:xfrm>
              <a:off x="6453968" y="4430980"/>
              <a:ext cx="3815972" cy="1197807"/>
            </a:xfrm>
            <a:prstGeom prst="rect">
              <a:avLst/>
            </a:prstGeom>
            <a:noFill/>
            <a:ln>
              <a:noFill/>
            </a:ln>
          </p:spPr>
          <p:txBody>
            <a:bodyPr spcFirstLastPara="1" wrap="square" lIns="12700" tIns="12700" rIns="12700" bIns="12700" anchor="ctr" anchorCtr="0">
              <a:noAutofit/>
            </a:bodyPr>
            <a:lstStyle/>
            <a:p>
              <a:pPr marL="0" marR="0" lvl="0" indent="0" algn="l" rtl="0">
                <a:lnSpc>
                  <a:spcPct val="90000"/>
                </a:lnSpc>
                <a:spcBef>
                  <a:spcPts val="0"/>
                </a:spcBef>
                <a:spcAft>
                  <a:spcPts val="0"/>
                </a:spcAft>
                <a:buClr>
                  <a:schemeClr val="dk1"/>
                </a:buClr>
                <a:buSzPts val="2000"/>
                <a:buFont typeface="Calibri"/>
                <a:buNone/>
              </a:pPr>
              <a:r>
                <a:rPr lang="sk-SK" sz="2000">
                  <a:solidFill>
                    <a:schemeClr val="dk1"/>
                  </a:solidFill>
                  <a:latin typeface="Calibri"/>
                  <a:ea typeface="Calibri"/>
                  <a:cs typeface="Calibri"/>
                  <a:sym typeface="Calibri"/>
                </a:rPr>
                <a:t>1.4. Benefits of Peer Mentoring for Mentors and Mentees</a:t>
              </a:r>
              <a:endParaRPr sz="2000">
                <a:solidFill>
                  <a:schemeClr val="dk1"/>
                </a:solidFill>
                <a:latin typeface="Calibri"/>
                <a:ea typeface="Calibri"/>
                <a:cs typeface="Calibri"/>
                <a:sym typeface="Calibri"/>
              </a:endParaRPr>
            </a:p>
          </p:txBody>
        </p:sp>
      </p:grpSp>
      <p:sp>
        <p:nvSpPr>
          <p:cNvPr id="378" name="Google Shape;378;p23"/>
          <p:cNvSpPr/>
          <p:nvPr/>
        </p:nvSpPr>
        <p:spPr>
          <a:xfrm>
            <a:off x="381345" y="400698"/>
            <a:ext cx="4230094" cy="1192696"/>
          </a:xfrm>
          <a:prstGeom prst="rect">
            <a:avLst/>
          </a:prstGeom>
          <a:solidFill>
            <a:schemeClr val="accent1"/>
          </a:solidFill>
          <a:ln w="15875" cap="flat" cmpd="sng">
            <a:solidFill>
              <a:srgbClr val="6F9428"/>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sk-SK" sz="3200" b="1">
                <a:solidFill>
                  <a:schemeClr val="dk1"/>
                </a:solidFill>
                <a:latin typeface="Calibri"/>
                <a:ea typeface="Calibri"/>
                <a:cs typeface="Calibri"/>
                <a:sym typeface="Calibri"/>
              </a:rPr>
              <a:t>Structure of </a:t>
            </a:r>
            <a:endParaRPr/>
          </a:p>
          <a:p>
            <a:pPr marL="0" marR="0" lvl="0" indent="0" algn="ctr" rtl="0">
              <a:spcBef>
                <a:spcPts val="0"/>
              </a:spcBef>
              <a:spcAft>
                <a:spcPts val="0"/>
              </a:spcAft>
              <a:buNone/>
            </a:pPr>
            <a:r>
              <a:rPr lang="sk-SK" sz="3200" b="1">
                <a:solidFill>
                  <a:schemeClr val="dk1"/>
                </a:solidFill>
                <a:latin typeface="Calibri"/>
                <a:ea typeface="Calibri"/>
                <a:cs typeface="Calibri"/>
                <a:sym typeface="Calibri"/>
              </a:rPr>
              <a:t>one MODULE</a:t>
            </a:r>
            <a:endParaRPr/>
          </a:p>
        </p:txBody>
      </p:sp>
      <p:sp>
        <p:nvSpPr>
          <p:cNvPr id="379" name="Google Shape;379;p23"/>
          <p:cNvSpPr txBox="1"/>
          <p:nvPr/>
        </p:nvSpPr>
        <p:spPr>
          <a:xfrm>
            <a:off x="381345" y="4332850"/>
            <a:ext cx="4230094" cy="1814432"/>
          </a:xfrm>
          <a:prstGeom prst="rect">
            <a:avLst/>
          </a:prstGeom>
          <a:solidFill>
            <a:srgbClr val="FFFF99"/>
          </a:solidFill>
          <a:ln w="9525" cap="flat" cmpd="sng">
            <a:solidFill>
              <a:srgbClr val="FFFF00"/>
            </a:solidFill>
            <a:prstDash val="solid"/>
            <a:round/>
            <a:headEnd type="none" w="sm" len="sm"/>
            <a:tailEnd type="none" w="sm" len="sm"/>
          </a:ln>
        </p:spPr>
        <p:txBody>
          <a:bodyPr spcFirstLastPara="1" wrap="square" lIns="91425" tIns="45700" rIns="91425" bIns="45700" anchor="b" anchorCtr="0">
            <a:normAutofit fontScale="90000" lnSpcReduction="10000"/>
          </a:bodyPr>
          <a:lstStyle/>
          <a:p>
            <a:pPr marL="0" marR="0" lvl="0" indent="0" algn="l" rtl="0">
              <a:lnSpc>
                <a:spcPct val="85000"/>
              </a:lnSpc>
              <a:spcBef>
                <a:spcPts val="0"/>
              </a:spcBef>
              <a:spcAft>
                <a:spcPts val="0"/>
              </a:spcAft>
              <a:buClr>
                <a:schemeClr val="dk1"/>
              </a:buClr>
              <a:buSzPct val="100000"/>
              <a:buFont typeface="Calibri"/>
              <a:buNone/>
            </a:pPr>
            <a:r>
              <a:rPr lang="sk-SK" sz="2200" b="1">
                <a:solidFill>
                  <a:schemeClr val="dk1"/>
                </a:solidFill>
                <a:latin typeface="Calibri"/>
                <a:ea typeface="Calibri"/>
                <a:cs typeface="Calibri"/>
                <a:sym typeface="Calibri"/>
              </a:rPr>
              <a:t>Expected number of pages for the </a:t>
            </a:r>
            <a:r>
              <a:rPr lang="sk-SK" sz="2200" b="1">
                <a:solidFill>
                  <a:srgbClr val="00B050"/>
                </a:solidFill>
                <a:latin typeface="Calibri"/>
                <a:ea typeface="Calibri"/>
                <a:cs typeface="Calibri"/>
                <a:sym typeface="Calibri"/>
              </a:rPr>
              <a:t>MODULE is 14 pages.</a:t>
            </a:r>
            <a:endParaRPr sz="2200" b="1">
              <a:solidFill>
                <a:srgbClr val="00B050"/>
              </a:solidFill>
              <a:latin typeface="Calibri"/>
              <a:ea typeface="Calibri"/>
              <a:cs typeface="Calibri"/>
              <a:sym typeface="Calibri"/>
            </a:endParaRPr>
          </a:p>
          <a:p>
            <a:pPr marL="0" marR="0" lvl="0" indent="0" algn="l" rtl="0">
              <a:lnSpc>
                <a:spcPct val="85000"/>
              </a:lnSpc>
              <a:spcBef>
                <a:spcPts val="0"/>
              </a:spcBef>
              <a:spcAft>
                <a:spcPts val="0"/>
              </a:spcAft>
              <a:buClr>
                <a:srgbClr val="3F3F3F"/>
              </a:buClr>
              <a:buSzPct val="100000"/>
              <a:buFont typeface="Calibri"/>
              <a:buNone/>
            </a:pPr>
            <a:endParaRPr sz="2200" b="1">
              <a:solidFill>
                <a:srgbClr val="00B050"/>
              </a:solidFill>
              <a:latin typeface="Calibri"/>
              <a:ea typeface="Calibri"/>
              <a:cs typeface="Calibri"/>
              <a:sym typeface="Calibri"/>
            </a:endParaRPr>
          </a:p>
          <a:p>
            <a:pPr marL="0" marR="0" lvl="0" indent="0" algn="l" rtl="0">
              <a:lnSpc>
                <a:spcPct val="85000"/>
              </a:lnSpc>
              <a:spcBef>
                <a:spcPts val="0"/>
              </a:spcBef>
              <a:spcAft>
                <a:spcPts val="0"/>
              </a:spcAft>
              <a:buClr>
                <a:schemeClr val="dk1"/>
              </a:buClr>
              <a:buSzPct val="100000"/>
              <a:buFont typeface="Calibri"/>
              <a:buNone/>
            </a:pPr>
            <a:r>
              <a:rPr lang="sk-SK" sz="2200" b="1">
                <a:solidFill>
                  <a:schemeClr val="dk1"/>
                </a:solidFill>
                <a:latin typeface="Calibri"/>
                <a:ea typeface="Calibri"/>
                <a:cs typeface="Calibri"/>
                <a:sym typeface="Calibri"/>
              </a:rPr>
              <a:t>Expected number of pages for the   </a:t>
            </a:r>
            <a:r>
              <a:rPr lang="sk-SK" sz="2200" b="1">
                <a:solidFill>
                  <a:srgbClr val="00B050"/>
                </a:solidFill>
                <a:latin typeface="Calibri"/>
                <a:ea typeface="Calibri"/>
                <a:cs typeface="Calibri"/>
                <a:sym typeface="Calibri"/>
              </a:rPr>
              <a:t>TOPIC is 3,5 pages</a:t>
            </a:r>
            <a:endParaRPr sz="2200" b="1">
              <a:solidFill>
                <a:srgbClr val="00B050"/>
              </a:solidFill>
              <a:latin typeface="Calibri"/>
              <a:ea typeface="Calibri"/>
              <a:cs typeface="Calibri"/>
              <a:sym typeface="Calibri"/>
            </a:endParaRPr>
          </a:p>
          <a:p>
            <a:pPr marL="0" marR="0" lvl="0" indent="0" algn="l" rtl="0">
              <a:lnSpc>
                <a:spcPct val="85000"/>
              </a:lnSpc>
              <a:spcBef>
                <a:spcPts val="0"/>
              </a:spcBef>
              <a:spcAft>
                <a:spcPts val="0"/>
              </a:spcAft>
              <a:buClr>
                <a:srgbClr val="00B050"/>
              </a:buClr>
              <a:buSzPct val="100000"/>
              <a:buFont typeface="Calibri"/>
              <a:buNone/>
            </a:pPr>
            <a:br>
              <a:rPr lang="sk-SK" sz="2200" b="1">
                <a:solidFill>
                  <a:srgbClr val="00B050"/>
                </a:solidFill>
                <a:latin typeface="Calibri"/>
                <a:ea typeface="Calibri"/>
                <a:cs typeface="Calibri"/>
                <a:sym typeface="Calibri"/>
              </a:rPr>
            </a:br>
            <a:r>
              <a:rPr lang="sk-SK" sz="2200" b="1">
                <a:solidFill>
                  <a:srgbClr val="C00000"/>
                </a:solidFill>
                <a:latin typeface="Calibri"/>
                <a:ea typeface="Calibri"/>
                <a:cs typeface="Calibri"/>
                <a:sym typeface="Calibri"/>
              </a:rPr>
              <a:t>Calibri 12 – line 1,5</a:t>
            </a:r>
            <a:endParaRPr sz="2200" b="1">
              <a:solidFill>
                <a:srgbClr val="C00000"/>
              </a:solidFill>
              <a:latin typeface="Calibri"/>
              <a:ea typeface="Calibri"/>
              <a:cs typeface="Calibri"/>
              <a:sym typeface="Calibri"/>
            </a:endParaRPr>
          </a:p>
        </p:txBody>
      </p:sp>
      <p:sp>
        <p:nvSpPr>
          <p:cNvPr id="380" name="Google Shape;380;p23"/>
          <p:cNvSpPr/>
          <p:nvPr/>
        </p:nvSpPr>
        <p:spPr>
          <a:xfrm>
            <a:off x="3927784" y="3000754"/>
            <a:ext cx="1465851" cy="622851"/>
          </a:xfrm>
          <a:prstGeom prst="rect">
            <a:avLst/>
          </a:prstGeom>
          <a:solidFill>
            <a:schemeClr val="lt1"/>
          </a:solidFill>
          <a:ln w="15875" cap="flat" cmpd="sng">
            <a:solidFill>
              <a:schemeClr val="accent3"/>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sk-SK" sz="1800" b="1">
                <a:solidFill>
                  <a:srgbClr val="C00000"/>
                </a:solidFill>
                <a:latin typeface="Calibri"/>
                <a:ea typeface="Calibri"/>
                <a:cs typeface="Calibri"/>
                <a:sym typeface="Calibri"/>
              </a:rPr>
              <a:t>4 TOPICS</a:t>
            </a:r>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384"/>
        <p:cNvGrpSpPr/>
        <p:nvPr/>
      </p:nvGrpSpPr>
      <p:grpSpPr>
        <a:xfrm>
          <a:off x="0" y="0"/>
          <a:ext cx="0" cy="0"/>
          <a:chOff x="0" y="0"/>
          <a:chExt cx="0" cy="0"/>
        </a:xfrm>
      </p:grpSpPr>
      <p:sp>
        <p:nvSpPr>
          <p:cNvPr id="385" name="Google Shape;385;p24"/>
          <p:cNvSpPr txBox="1">
            <a:spLocks noGrp="1"/>
          </p:cNvSpPr>
          <p:nvPr>
            <p:ph type="title"/>
          </p:nvPr>
        </p:nvSpPr>
        <p:spPr>
          <a:xfrm>
            <a:off x="424069" y="494541"/>
            <a:ext cx="4309607" cy="906093"/>
          </a:xfrm>
          <a:prstGeom prst="rect">
            <a:avLst/>
          </a:prstGeom>
          <a:solidFill>
            <a:srgbClr val="92D050"/>
          </a:solidFill>
          <a:ln w="9525" cap="flat" cmpd="sng">
            <a:solidFill>
              <a:schemeClr val="accent1"/>
            </a:solidFill>
            <a:prstDash val="solid"/>
            <a:round/>
            <a:headEnd type="none" w="sm" len="sm"/>
            <a:tailEnd type="none" w="sm" len="sm"/>
          </a:ln>
        </p:spPr>
        <p:txBody>
          <a:bodyPr spcFirstLastPara="1" wrap="square" lIns="91425" tIns="45700" rIns="91425" bIns="45700" anchor="b" anchorCtr="0">
            <a:normAutofit fontScale="90000"/>
          </a:bodyPr>
          <a:lstStyle/>
          <a:p>
            <a:pPr marL="0" lvl="0" indent="0" algn="ctr" rtl="0">
              <a:lnSpc>
                <a:spcPct val="85000"/>
              </a:lnSpc>
              <a:spcBef>
                <a:spcPts val="0"/>
              </a:spcBef>
              <a:spcAft>
                <a:spcPts val="0"/>
              </a:spcAft>
              <a:buClr>
                <a:schemeClr val="dk1"/>
              </a:buClr>
              <a:buSzPct val="100000"/>
              <a:buFont typeface="Calibri"/>
              <a:buNone/>
            </a:pPr>
            <a:r>
              <a:rPr lang="sk-SK" sz="3600" b="1">
                <a:solidFill>
                  <a:schemeClr val="dk1"/>
                </a:solidFill>
                <a:latin typeface="Calibri"/>
                <a:ea typeface="Calibri"/>
                <a:cs typeface="Calibri"/>
                <a:sym typeface="Calibri"/>
              </a:rPr>
              <a:t>Structure of one TOPIC</a:t>
            </a:r>
            <a:endParaRPr/>
          </a:p>
        </p:txBody>
      </p:sp>
      <p:grpSp>
        <p:nvGrpSpPr>
          <p:cNvPr id="386" name="Google Shape;386;p24"/>
          <p:cNvGrpSpPr/>
          <p:nvPr/>
        </p:nvGrpSpPr>
        <p:grpSpPr>
          <a:xfrm>
            <a:off x="3406531" y="285114"/>
            <a:ext cx="7525795" cy="5868604"/>
            <a:chOff x="2084119" y="6817"/>
            <a:chExt cx="7525795" cy="5868604"/>
          </a:xfrm>
        </p:grpSpPr>
        <p:sp>
          <p:nvSpPr>
            <p:cNvPr id="387" name="Google Shape;387;p24"/>
            <p:cNvSpPr/>
            <p:nvPr/>
          </p:nvSpPr>
          <p:spPr>
            <a:xfrm>
              <a:off x="2084119" y="2506408"/>
              <a:ext cx="1738845" cy="869422"/>
            </a:xfrm>
            <a:prstGeom prst="roundRect">
              <a:avLst>
                <a:gd name="adj" fmla="val 10000"/>
              </a:avLst>
            </a:prstGeom>
            <a:gradFill>
              <a:gsLst>
                <a:gs pos="0">
                  <a:srgbClr val="BCDE93"/>
                </a:gs>
                <a:gs pos="45000">
                  <a:srgbClr val="C8E5A5"/>
                </a:gs>
                <a:gs pos="100000">
                  <a:srgbClr val="CEEDAB"/>
                </a:gs>
              </a:gsLst>
              <a:path path="circle">
                <a:fillToRect l="50000" t="50000" r="50000" b="50000"/>
              </a:path>
              <a:tileRect/>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8" name="Google Shape;388;p24"/>
            <p:cNvSpPr txBox="1"/>
            <p:nvPr/>
          </p:nvSpPr>
          <p:spPr>
            <a:xfrm>
              <a:off x="2109584" y="2531873"/>
              <a:ext cx="1687915" cy="818492"/>
            </a:xfrm>
            <a:prstGeom prst="rect">
              <a:avLst/>
            </a:prstGeom>
            <a:noFill/>
            <a:ln>
              <a:noFill/>
            </a:ln>
          </p:spPr>
          <p:txBody>
            <a:bodyPr spcFirstLastPara="1" wrap="square" lIns="11425" tIns="11425" rIns="11425" bIns="11425" anchor="ctr" anchorCtr="0">
              <a:noAutofit/>
            </a:bodyPr>
            <a:lstStyle/>
            <a:p>
              <a:pPr marL="0" marR="0" lvl="0" indent="0" algn="ctr" rtl="0">
                <a:lnSpc>
                  <a:spcPct val="90000"/>
                </a:lnSpc>
                <a:spcBef>
                  <a:spcPts val="0"/>
                </a:spcBef>
                <a:spcAft>
                  <a:spcPts val="0"/>
                </a:spcAft>
                <a:buClr>
                  <a:schemeClr val="dk1"/>
                </a:buClr>
                <a:buSzPts val="1800"/>
                <a:buFont typeface="Calibri"/>
                <a:buNone/>
              </a:pPr>
              <a:r>
                <a:rPr lang="sk-SK" sz="1800">
                  <a:solidFill>
                    <a:schemeClr val="dk1"/>
                  </a:solidFill>
                  <a:latin typeface="Calibri"/>
                  <a:ea typeface="Calibri"/>
                  <a:cs typeface="Calibri"/>
                  <a:sym typeface="Calibri"/>
                </a:rPr>
                <a:t>1.1. What is Peer Mentoring?</a:t>
              </a:r>
              <a:endParaRPr sz="1800">
                <a:solidFill>
                  <a:schemeClr val="dk1"/>
                </a:solidFill>
                <a:latin typeface="Calibri"/>
                <a:ea typeface="Calibri"/>
                <a:cs typeface="Calibri"/>
                <a:sym typeface="Calibri"/>
              </a:endParaRPr>
            </a:p>
          </p:txBody>
        </p:sp>
        <p:sp>
          <p:nvSpPr>
            <p:cNvPr id="389" name="Google Shape;389;p24"/>
            <p:cNvSpPr/>
            <p:nvPr/>
          </p:nvSpPr>
          <p:spPr>
            <a:xfrm rot="-4249260">
              <a:off x="3112143" y="1927981"/>
              <a:ext cx="2117183" cy="26604"/>
            </a:xfrm>
            <a:custGeom>
              <a:avLst/>
              <a:gdLst/>
              <a:ahLst/>
              <a:cxnLst/>
              <a:rect l="l" t="t" r="r" b="b"/>
              <a:pathLst>
                <a:path w="120000" h="120000" extrusionOk="0">
                  <a:moveTo>
                    <a:pt x="0" y="60000"/>
                  </a:moveTo>
                  <a:lnTo>
                    <a:pt x="120000" y="60000"/>
                  </a:lnTo>
                </a:path>
              </a:pathLst>
            </a:custGeom>
            <a:noFill/>
            <a:ln w="15875" cap="flat" cmpd="sng">
              <a:solidFill>
                <a:srgbClr val="79A029"/>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0" name="Google Shape;390;p24"/>
            <p:cNvSpPr txBox="1"/>
            <p:nvPr/>
          </p:nvSpPr>
          <p:spPr>
            <a:xfrm rot="-4249260">
              <a:off x="4117805" y="1888354"/>
              <a:ext cx="105859" cy="105859"/>
            </a:xfrm>
            <a:prstGeom prst="rect">
              <a:avLst/>
            </a:prstGeom>
            <a:noFill/>
            <a:ln>
              <a:noFill/>
            </a:ln>
          </p:spPr>
          <p:txBody>
            <a:bodyPr spcFirstLastPara="1" wrap="square" lIns="12700" tIns="0" rIns="12700" bIns="0" anchor="ctr" anchorCtr="0">
              <a:noAutofit/>
            </a:bodyPr>
            <a:lstStyle/>
            <a:p>
              <a:pPr marL="0" marR="0" lvl="0" indent="0" algn="ctr" rtl="0">
                <a:lnSpc>
                  <a:spcPct val="90000"/>
                </a:lnSpc>
                <a:spcBef>
                  <a:spcPts val="0"/>
                </a:spcBef>
                <a:spcAft>
                  <a:spcPts val="0"/>
                </a:spcAft>
                <a:buClr>
                  <a:schemeClr val="dk1"/>
                </a:buClr>
                <a:buSzPts val="700"/>
                <a:buFont typeface="Calibri"/>
                <a:buNone/>
              </a:pPr>
              <a:endParaRPr sz="700">
                <a:solidFill>
                  <a:schemeClr val="dk1"/>
                </a:solidFill>
                <a:latin typeface="Calibri"/>
                <a:ea typeface="Calibri"/>
                <a:cs typeface="Calibri"/>
                <a:sym typeface="Calibri"/>
              </a:endParaRPr>
            </a:p>
          </p:txBody>
        </p:sp>
        <p:sp>
          <p:nvSpPr>
            <p:cNvPr id="391" name="Google Shape;391;p24"/>
            <p:cNvSpPr/>
            <p:nvPr/>
          </p:nvSpPr>
          <p:spPr>
            <a:xfrm>
              <a:off x="4518503" y="506735"/>
              <a:ext cx="1738845" cy="869422"/>
            </a:xfrm>
            <a:prstGeom prst="roundRect">
              <a:avLst>
                <a:gd name="adj" fmla="val 10000"/>
              </a:avLst>
            </a:prstGeom>
            <a:gradFill>
              <a:gsLst>
                <a:gs pos="0">
                  <a:srgbClr val="BCDE93"/>
                </a:gs>
                <a:gs pos="45000">
                  <a:srgbClr val="C8E5A5"/>
                </a:gs>
                <a:gs pos="100000">
                  <a:srgbClr val="CEEDAB"/>
                </a:gs>
              </a:gsLst>
              <a:path path="circle">
                <a:fillToRect l="50000" t="50000" r="50000" b="50000"/>
              </a:path>
              <a:tileRect/>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2" name="Google Shape;392;p24"/>
            <p:cNvSpPr txBox="1"/>
            <p:nvPr/>
          </p:nvSpPr>
          <p:spPr>
            <a:xfrm>
              <a:off x="4543968" y="532200"/>
              <a:ext cx="1687915" cy="818492"/>
            </a:xfrm>
            <a:prstGeom prst="rect">
              <a:avLst/>
            </a:prstGeom>
            <a:noFill/>
            <a:ln>
              <a:noFill/>
            </a:ln>
          </p:spPr>
          <p:txBody>
            <a:bodyPr spcFirstLastPara="1" wrap="square" lIns="11425" tIns="11425" rIns="11425" bIns="11425" anchor="ctr" anchorCtr="0">
              <a:noAutofit/>
            </a:bodyPr>
            <a:lstStyle/>
            <a:p>
              <a:pPr marL="0" marR="0" lvl="0" indent="0" algn="ctr" rtl="0">
                <a:lnSpc>
                  <a:spcPct val="90000"/>
                </a:lnSpc>
                <a:spcBef>
                  <a:spcPts val="0"/>
                </a:spcBef>
                <a:spcAft>
                  <a:spcPts val="0"/>
                </a:spcAft>
                <a:buClr>
                  <a:schemeClr val="dk1"/>
                </a:buClr>
                <a:buSzPts val="1800"/>
                <a:buFont typeface="Calibri"/>
                <a:buNone/>
              </a:pPr>
              <a:r>
                <a:rPr lang="sk-SK" sz="1800">
                  <a:solidFill>
                    <a:schemeClr val="dk1"/>
                  </a:solidFill>
                  <a:latin typeface="Calibri"/>
                  <a:ea typeface="Calibri"/>
                  <a:cs typeface="Calibri"/>
                  <a:sym typeface="Calibri"/>
                </a:rPr>
                <a:t>1. Theoretical material</a:t>
              </a:r>
              <a:endParaRPr sz="1800">
                <a:solidFill>
                  <a:schemeClr val="dk1"/>
                </a:solidFill>
                <a:latin typeface="Calibri"/>
                <a:ea typeface="Calibri"/>
                <a:cs typeface="Calibri"/>
                <a:sym typeface="Calibri"/>
              </a:endParaRPr>
            </a:p>
          </p:txBody>
        </p:sp>
        <p:sp>
          <p:nvSpPr>
            <p:cNvPr id="393" name="Google Shape;393;p24"/>
            <p:cNvSpPr/>
            <p:nvPr/>
          </p:nvSpPr>
          <p:spPr>
            <a:xfrm rot="-2142401">
              <a:off x="6176839" y="678185"/>
              <a:ext cx="856558" cy="26604"/>
            </a:xfrm>
            <a:custGeom>
              <a:avLst/>
              <a:gdLst/>
              <a:ahLst/>
              <a:cxnLst/>
              <a:rect l="l" t="t" r="r" b="b"/>
              <a:pathLst>
                <a:path w="120000" h="120000" extrusionOk="0">
                  <a:moveTo>
                    <a:pt x="0" y="60000"/>
                  </a:moveTo>
                  <a:lnTo>
                    <a:pt x="120000" y="60000"/>
                  </a:lnTo>
                </a:path>
              </a:pathLst>
            </a:custGeom>
            <a:noFill/>
            <a:ln w="15875" cap="flat" cmpd="sng">
              <a:solidFill>
                <a:srgbClr val="89B72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4" name="Google Shape;394;p24"/>
            <p:cNvSpPr txBox="1"/>
            <p:nvPr/>
          </p:nvSpPr>
          <p:spPr>
            <a:xfrm rot="-2142401">
              <a:off x="6583705" y="670074"/>
              <a:ext cx="42827" cy="42827"/>
            </a:xfrm>
            <a:prstGeom prst="rect">
              <a:avLst/>
            </a:prstGeom>
            <a:noFill/>
            <a:ln>
              <a:noFill/>
            </a:ln>
          </p:spPr>
          <p:txBody>
            <a:bodyPr spcFirstLastPara="1" wrap="square" lIns="12700" tIns="0" rIns="12700" bIns="0" anchor="ctr" anchorCtr="0">
              <a:noAutofit/>
            </a:bodyPr>
            <a:lstStyle/>
            <a:p>
              <a:pPr marL="0" marR="0" lvl="0" indent="0" algn="ctr" rtl="0">
                <a:lnSpc>
                  <a:spcPct val="90000"/>
                </a:lnSpc>
                <a:spcBef>
                  <a:spcPts val="0"/>
                </a:spcBef>
                <a:spcAft>
                  <a:spcPts val="0"/>
                </a:spcAft>
                <a:buClr>
                  <a:schemeClr val="dk1"/>
                </a:buClr>
                <a:buSzPts val="500"/>
                <a:buFont typeface="Calibri"/>
                <a:buNone/>
              </a:pPr>
              <a:endParaRPr sz="500">
                <a:solidFill>
                  <a:schemeClr val="dk1"/>
                </a:solidFill>
                <a:latin typeface="Calibri"/>
                <a:ea typeface="Calibri"/>
                <a:cs typeface="Calibri"/>
                <a:sym typeface="Calibri"/>
              </a:endParaRPr>
            </a:p>
          </p:txBody>
        </p:sp>
        <p:sp>
          <p:nvSpPr>
            <p:cNvPr id="395" name="Google Shape;395;p24"/>
            <p:cNvSpPr/>
            <p:nvPr/>
          </p:nvSpPr>
          <p:spPr>
            <a:xfrm>
              <a:off x="6952888" y="6817"/>
              <a:ext cx="2562937" cy="869422"/>
            </a:xfrm>
            <a:prstGeom prst="roundRect">
              <a:avLst>
                <a:gd name="adj" fmla="val 10000"/>
              </a:avLst>
            </a:prstGeom>
            <a:gradFill>
              <a:gsLst>
                <a:gs pos="0">
                  <a:srgbClr val="BCDE93"/>
                </a:gs>
                <a:gs pos="45000">
                  <a:srgbClr val="C8E5A5"/>
                </a:gs>
                <a:gs pos="100000">
                  <a:srgbClr val="CEEDAB"/>
                </a:gs>
              </a:gsLst>
              <a:path path="circle">
                <a:fillToRect l="50000" t="50000" r="50000" b="50000"/>
              </a:path>
              <a:tileRect/>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6" name="Google Shape;396;p24"/>
            <p:cNvSpPr txBox="1"/>
            <p:nvPr/>
          </p:nvSpPr>
          <p:spPr>
            <a:xfrm>
              <a:off x="6978353" y="32282"/>
              <a:ext cx="2512007" cy="818492"/>
            </a:xfrm>
            <a:prstGeom prst="rect">
              <a:avLst/>
            </a:prstGeom>
            <a:noFill/>
            <a:ln>
              <a:noFill/>
            </a:ln>
          </p:spPr>
          <p:txBody>
            <a:bodyPr spcFirstLastPara="1" wrap="square" lIns="11425" tIns="11425" rIns="11425" bIns="11425" anchor="ctr" anchorCtr="0">
              <a:noAutofit/>
            </a:bodyPr>
            <a:lstStyle/>
            <a:p>
              <a:pPr marL="0" marR="0" lvl="0" indent="0" algn="ctr" rtl="0">
                <a:lnSpc>
                  <a:spcPct val="90000"/>
                </a:lnSpc>
                <a:spcBef>
                  <a:spcPts val="0"/>
                </a:spcBef>
                <a:spcAft>
                  <a:spcPts val="0"/>
                </a:spcAft>
                <a:buClr>
                  <a:schemeClr val="dk1"/>
                </a:buClr>
                <a:buSzPts val="1800"/>
                <a:buFont typeface="Calibri"/>
                <a:buNone/>
              </a:pPr>
              <a:r>
                <a:rPr lang="sk-SK" sz="1800">
                  <a:solidFill>
                    <a:schemeClr val="dk1"/>
                  </a:solidFill>
                  <a:latin typeface="Calibri"/>
                  <a:ea typeface="Calibri"/>
                  <a:cs typeface="Calibri"/>
                  <a:sym typeface="Calibri"/>
                </a:rPr>
                <a:t>3,5 pgs./Topic</a:t>
              </a:r>
              <a:endParaRPr sz="1800">
                <a:solidFill>
                  <a:schemeClr val="dk1"/>
                </a:solidFill>
                <a:latin typeface="Calibri"/>
                <a:ea typeface="Calibri"/>
                <a:cs typeface="Calibri"/>
                <a:sym typeface="Calibri"/>
              </a:endParaRPr>
            </a:p>
          </p:txBody>
        </p:sp>
        <p:sp>
          <p:nvSpPr>
            <p:cNvPr id="397" name="Google Shape;397;p24"/>
            <p:cNvSpPr/>
            <p:nvPr/>
          </p:nvSpPr>
          <p:spPr>
            <a:xfrm rot="2142401">
              <a:off x="6176839" y="1178103"/>
              <a:ext cx="856558" cy="26604"/>
            </a:xfrm>
            <a:custGeom>
              <a:avLst/>
              <a:gdLst/>
              <a:ahLst/>
              <a:cxnLst/>
              <a:rect l="l" t="t" r="r" b="b"/>
              <a:pathLst>
                <a:path w="120000" h="120000" extrusionOk="0">
                  <a:moveTo>
                    <a:pt x="0" y="60000"/>
                  </a:moveTo>
                  <a:lnTo>
                    <a:pt x="120000" y="60000"/>
                  </a:lnTo>
                </a:path>
              </a:pathLst>
            </a:custGeom>
            <a:noFill/>
            <a:ln w="15875" cap="flat" cmpd="sng">
              <a:solidFill>
                <a:srgbClr val="89B72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8" name="Google Shape;398;p24"/>
            <p:cNvSpPr txBox="1"/>
            <p:nvPr/>
          </p:nvSpPr>
          <p:spPr>
            <a:xfrm rot="2142401">
              <a:off x="6583705" y="1169992"/>
              <a:ext cx="42827" cy="42827"/>
            </a:xfrm>
            <a:prstGeom prst="rect">
              <a:avLst/>
            </a:prstGeom>
            <a:noFill/>
            <a:ln>
              <a:noFill/>
            </a:ln>
          </p:spPr>
          <p:txBody>
            <a:bodyPr spcFirstLastPara="1" wrap="square" lIns="12700" tIns="0" rIns="12700" bIns="0" anchor="ctr" anchorCtr="0">
              <a:noAutofit/>
            </a:bodyPr>
            <a:lstStyle/>
            <a:p>
              <a:pPr marL="0" marR="0" lvl="0" indent="0" algn="ctr" rtl="0">
                <a:lnSpc>
                  <a:spcPct val="90000"/>
                </a:lnSpc>
                <a:spcBef>
                  <a:spcPts val="0"/>
                </a:spcBef>
                <a:spcAft>
                  <a:spcPts val="0"/>
                </a:spcAft>
                <a:buClr>
                  <a:schemeClr val="dk1"/>
                </a:buClr>
                <a:buSzPts val="500"/>
                <a:buFont typeface="Calibri"/>
                <a:buNone/>
              </a:pPr>
              <a:endParaRPr sz="500">
                <a:solidFill>
                  <a:schemeClr val="dk1"/>
                </a:solidFill>
                <a:latin typeface="Calibri"/>
                <a:ea typeface="Calibri"/>
                <a:cs typeface="Calibri"/>
                <a:sym typeface="Calibri"/>
              </a:endParaRPr>
            </a:p>
          </p:txBody>
        </p:sp>
        <p:sp>
          <p:nvSpPr>
            <p:cNvPr id="399" name="Google Shape;399;p24"/>
            <p:cNvSpPr/>
            <p:nvPr/>
          </p:nvSpPr>
          <p:spPr>
            <a:xfrm>
              <a:off x="6952888" y="1006653"/>
              <a:ext cx="2598479" cy="869422"/>
            </a:xfrm>
            <a:prstGeom prst="roundRect">
              <a:avLst>
                <a:gd name="adj" fmla="val 10000"/>
              </a:avLst>
            </a:prstGeom>
            <a:gradFill>
              <a:gsLst>
                <a:gs pos="0">
                  <a:srgbClr val="BCDE93"/>
                </a:gs>
                <a:gs pos="45000">
                  <a:srgbClr val="C8E5A5"/>
                </a:gs>
                <a:gs pos="100000">
                  <a:srgbClr val="CEEDAB"/>
                </a:gs>
              </a:gsLst>
              <a:path path="circle">
                <a:fillToRect l="50000" t="50000" r="50000" b="50000"/>
              </a:path>
              <a:tileRect/>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0" name="Google Shape;400;p24"/>
            <p:cNvSpPr txBox="1"/>
            <p:nvPr/>
          </p:nvSpPr>
          <p:spPr>
            <a:xfrm>
              <a:off x="6978353" y="1032118"/>
              <a:ext cx="2547549" cy="818492"/>
            </a:xfrm>
            <a:prstGeom prst="rect">
              <a:avLst/>
            </a:prstGeom>
            <a:noFill/>
            <a:ln>
              <a:noFill/>
            </a:ln>
          </p:spPr>
          <p:txBody>
            <a:bodyPr spcFirstLastPara="1" wrap="square" lIns="11425" tIns="11425" rIns="11425" bIns="11425" anchor="ctr" anchorCtr="0">
              <a:noAutofit/>
            </a:bodyPr>
            <a:lstStyle/>
            <a:p>
              <a:pPr marL="0" marR="0" lvl="0" indent="0" algn="ctr" rtl="0">
                <a:lnSpc>
                  <a:spcPct val="90000"/>
                </a:lnSpc>
                <a:spcBef>
                  <a:spcPts val="0"/>
                </a:spcBef>
                <a:spcAft>
                  <a:spcPts val="0"/>
                </a:spcAft>
                <a:buClr>
                  <a:srgbClr val="C00000"/>
                </a:buClr>
                <a:buSzPts val="1800"/>
                <a:buFont typeface="Calibri"/>
                <a:buNone/>
              </a:pPr>
              <a:r>
                <a:rPr lang="sk-SK" sz="1800" b="1">
                  <a:solidFill>
                    <a:srgbClr val="C00000"/>
                  </a:solidFill>
                  <a:latin typeface="Calibri"/>
                  <a:ea typeface="Calibri"/>
                  <a:cs typeface="Calibri"/>
                  <a:sym typeface="Calibri"/>
                </a:rPr>
                <a:t>14 pgs./Module</a:t>
              </a:r>
              <a:endParaRPr/>
            </a:p>
          </p:txBody>
        </p:sp>
        <p:sp>
          <p:nvSpPr>
            <p:cNvPr id="401" name="Google Shape;401;p24"/>
            <p:cNvSpPr/>
            <p:nvPr/>
          </p:nvSpPr>
          <p:spPr>
            <a:xfrm>
              <a:off x="3822965" y="2927817"/>
              <a:ext cx="695538" cy="26604"/>
            </a:xfrm>
            <a:custGeom>
              <a:avLst/>
              <a:gdLst/>
              <a:ahLst/>
              <a:cxnLst/>
              <a:rect l="l" t="t" r="r" b="b"/>
              <a:pathLst>
                <a:path w="120000" h="120000" extrusionOk="0">
                  <a:moveTo>
                    <a:pt x="0" y="60000"/>
                  </a:moveTo>
                  <a:lnTo>
                    <a:pt x="120000" y="60000"/>
                  </a:lnTo>
                </a:path>
              </a:pathLst>
            </a:custGeom>
            <a:noFill/>
            <a:ln w="15875" cap="flat" cmpd="sng">
              <a:solidFill>
                <a:srgbClr val="79A029"/>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2" name="Google Shape;402;p24"/>
            <p:cNvSpPr txBox="1"/>
            <p:nvPr/>
          </p:nvSpPr>
          <p:spPr>
            <a:xfrm>
              <a:off x="4153346" y="2923731"/>
              <a:ext cx="34776" cy="34776"/>
            </a:xfrm>
            <a:prstGeom prst="rect">
              <a:avLst/>
            </a:prstGeom>
            <a:noFill/>
            <a:ln>
              <a:noFill/>
            </a:ln>
          </p:spPr>
          <p:txBody>
            <a:bodyPr spcFirstLastPara="1" wrap="square" lIns="12700" tIns="0" rIns="12700" bIns="0" anchor="ctr" anchorCtr="0">
              <a:noAutofit/>
            </a:bodyPr>
            <a:lstStyle/>
            <a:p>
              <a:pPr marL="0" marR="0" lvl="0" indent="0" algn="ctr" rtl="0">
                <a:lnSpc>
                  <a:spcPct val="90000"/>
                </a:lnSpc>
                <a:spcBef>
                  <a:spcPts val="0"/>
                </a:spcBef>
                <a:spcAft>
                  <a:spcPts val="0"/>
                </a:spcAft>
                <a:buClr>
                  <a:schemeClr val="dk1"/>
                </a:buClr>
                <a:buSzPts val="500"/>
                <a:buFont typeface="Calibri"/>
                <a:buNone/>
              </a:pPr>
              <a:endParaRPr sz="500">
                <a:solidFill>
                  <a:schemeClr val="dk1"/>
                </a:solidFill>
                <a:latin typeface="Calibri"/>
                <a:ea typeface="Calibri"/>
                <a:cs typeface="Calibri"/>
                <a:sym typeface="Calibri"/>
              </a:endParaRPr>
            </a:p>
          </p:txBody>
        </p:sp>
        <p:sp>
          <p:nvSpPr>
            <p:cNvPr id="403" name="Google Shape;403;p24"/>
            <p:cNvSpPr/>
            <p:nvPr/>
          </p:nvSpPr>
          <p:spPr>
            <a:xfrm>
              <a:off x="4518503" y="2506408"/>
              <a:ext cx="1738845" cy="869422"/>
            </a:xfrm>
            <a:prstGeom prst="roundRect">
              <a:avLst>
                <a:gd name="adj" fmla="val 10000"/>
              </a:avLst>
            </a:prstGeom>
            <a:gradFill>
              <a:gsLst>
                <a:gs pos="0">
                  <a:srgbClr val="BCDE93"/>
                </a:gs>
                <a:gs pos="45000">
                  <a:srgbClr val="C8E5A5"/>
                </a:gs>
                <a:gs pos="100000">
                  <a:srgbClr val="CEEDAB"/>
                </a:gs>
              </a:gsLst>
              <a:path path="circle">
                <a:fillToRect l="50000" t="50000" r="50000" b="50000"/>
              </a:path>
              <a:tileRect/>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4" name="Google Shape;404;p24"/>
            <p:cNvSpPr txBox="1"/>
            <p:nvPr/>
          </p:nvSpPr>
          <p:spPr>
            <a:xfrm>
              <a:off x="4543968" y="2531873"/>
              <a:ext cx="1687915" cy="818492"/>
            </a:xfrm>
            <a:prstGeom prst="rect">
              <a:avLst/>
            </a:prstGeom>
            <a:noFill/>
            <a:ln>
              <a:noFill/>
            </a:ln>
          </p:spPr>
          <p:txBody>
            <a:bodyPr spcFirstLastPara="1" wrap="square" lIns="11425" tIns="11425" rIns="11425" bIns="11425" anchor="ctr" anchorCtr="0">
              <a:noAutofit/>
            </a:bodyPr>
            <a:lstStyle/>
            <a:p>
              <a:pPr marL="0" marR="0" lvl="0" indent="0" algn="ctr" rtl="0">
                <a:lnSpc>
                  <a:spcPct val="90000"/>
                </a:lnSpc>
                <a:spcBef>
                  <a:spcPts val="0"/>
                </a:spcBef>
                <a:spcAft>
                  <a:spcPts val="0"/>
                </a:spcAft>
                <a:buClr>
                  <a:schemeClr val="dk1"/>
                </a:buClr>
                <a:buSzPts val="1800"/>
                <a:buFont typeface="Calibri"/>
                <a:buNone/>
              </a:pPr>
              <a:r>
                <a:rPr lang="sk-SK" sz="1800">
                  <a:solidFill>
                    <a:schemeClr val="dk1"/>
                  </a:solidFill>
                  <a:latin typeface="Calibri"/>
                  <a:ea typeface="Calibri"/>
                  <a:cs typeface="Calibri"/>
                  <a:sym typeface="Calibri"/>
                </a:rPr>
                <a:t>2. Evaluation</a:t>
              </a:r>
              <a:endParaRPr sz="1800">
                <a:solidFill>
                  <a:schemeClr val="dk1"/>
                </a:solidFill>
                <a:latin typeface="Calibri"/>
                <a:ea typeface="Calibri"/>
                <a:cs typeface="Calibri"/>
                <a:sym typeface="Calibri"/>
              </a:endParaRPr>
            </a:p>
            <a:p>
              <a:pPr marL="0" marR="0" lvl="0" indent="0" algn="ctr" rtl="0">
                <a:lnSpc>
                  <a:spcPct val="90000"/>
                </a:lnSpc>
                <a:spcBef>
                  <a:spcPts val="630"/>
                </a:spcBef>
                <a:spcAft>
                  <a:spcPts val="0"/>
                </a:spcAft>
                <a:buClr>
                  <a:schemeClr val="dk1"/>
                </a:buClr>
                <a:buSzPts val="1800"/>
                <a:buFont typeface="Calibri"/>
                <a:buNone/>
              </a:pPr>
              <a:r>
                <a:rPr lang="sk-SK" sz="1800">
                  <a:solidFill>
                    <a:schemeClr val="dk1"/>
                  </a:solidFill>
                  <a:latin typeface="Calibri"/>
                  <a:ea typeface="Calibri"/>
                  <a:cs typeface="Calibri"/>
                  <a:sym typeface="Calibri"/>
                </a:rPr>
                <a:t>Quiz</a:t>
              </a:r>
              <a:endParaRPr sz="1800">
                <a:solidFill>
                  <a:schemeClr val="dk1"/>
                </a:solidFill>
                <a:latin typeface="Calibri"/>
                <a:ea typeface="Calibri"/>
                <a:cs typeface="Calibri"/>
                <a:sym typeface="Calibri"/>
              </a:endParaRPr>
            </a:p>
          </p:txBody>
        </p:sp>
        <p:sp>
          <p:nvSpPr>
            <p:cNvPr id="405" name="Google Shape;405;p24"/>
            <p:cNvSpPr/>
            <p:nvPr/>
          </p:nvSpPr>
          <p:spPr>
            <a:xfrm rot="-2142401">
              <a:off x="6176839" y="2677858"/>
              <a:ext cx="856558" cy="26604"/>
            </a:xfrm>
            <a:custGeom>
              <a:avLst/>
              <a:gdLst/>
              <a:ahLst/>
              <a:cxnLst/>
              <a:rect l="l" t="t" r="r" b="b"/>
              <a:pathLst>
                <a:path w="120000" h="120000" extrusionOk="0">
                  <a:moveTo>
                    <a:pt x="0" y="60000"/>
                  </a:moveTo>
                  <a:lnTo>
                    <a:pt x="120000" y="60000"/>
                  </a:lnTo>
                </a:path>
              </a:pathLst>
            </a:custGeom>
            <a:noFill/>
            <a:ln w="15875" cap="flat" cmpd="sng">
              <a:solidFill>
                <a:srgbClr val="89B72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6" name="Google Shape;406;p24"/>
            <p:cNvSpPr txBox="1"/>
            <p:nvPr/>
          </p:nvSpPr>
          <p:spPr>
            <a:xfrm rot="-2142401">
              <a:off x="6583705" y="2669746"/>
              <a:ext cx="42827" cy="42827"/>
            </a:xfrm>
            <a:prstGeom prst="rect">
              <a:avLst/>
            </a:prstGeom>
            <a:noFill/>
            <a:ln>
              <a:noFill/>
            </a:ln>
          </p:spPr>
          <p:txBody>
            <a:bodyPr spcFirstLastPara="1" wrap="square" lIns="12700" tIns="0" rIns="12700" bIns="0" anchor="ctr" anchorCtr="0">
              <a:noAutofit/>
            </a:bodyPr>
            <a:lstStyle/>
            <a:p>
              <a:pPr marL="0" marR="0" lvl="0" indent="0" algn="ctr" rtl="0">
                <a:lnSpc>
                  <a:spcPct val="90000"/>
                </a:lnSpc>
                <a:spcBef>
                  <a:spcPts val="0"/>
                </a:spcBef>
                <a:spcAft>
                  <a:spcPts val="0"/>
                </a:spcAft>
                <a:buClr>
                  <a:schemeClr val="dk1"/>
                </a:buClr>
                <a:buSzPts val="500"/>
                <a:buFont typeface="Calibri"/>
                <a:buNone/>
              </a:pPr>
              <a:endParaRPr sz="500">
                <a:solidFill>
                  <a:schemeClr val="dk1"/>
                </a:solidFill>
                <a:latin typeface="Calibri"/>
                <a:ea typeface="Calibri"/>
                <a:cs typeface="Calibri"/>
                <a:sym typeface="Calibri"/>
              </a:endParaRPr>
            </a:p>
          </p:txBody>
        </p:sp>
        <p:sp>
          <p:nvSpPr>
            <p:cNvPr id="407" name="Google Shape;407;p24"/>
            <p:cNvSpPr/>
            <p:nvPr/>
          </p:nvSpPr>
          <p:spPr>
            <a:xfrm>
              <a:off x="6952888" y="2006490"/>
              <a:ext cx="2604060" cy="869422"/>
            </a:xfrm>
            <a:prstGeom prst="roundRect">
              <a:avLst>
                <a:gd name="adj" fmla="val 10000"/>
              </a:avLst>
            </a:prstGeom>
            <a:gradFill>
              <a:gsLst>
                <a:gs pos="0">
                  <a:srgbClr val="BCDE93"/>
                </a:gs>
                <a:gs pos="45000">
                  <a:srgbClr val="C8E5A5"/>
                </a:gs>
                <a:gs pos="100000">
                  <a:srgbClr val="CEEDAB"/>
                </a:gs>
              </a:gsLst>
              <a:path path="circle">
                <a:fillToRect l="50000" t="50000" r="50000" b="50000"/>
              </a:path>
              <a:tileRect/>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8" name="Google Shape;408;p24"/>
            <p:cNvSpPr txBox="1"/>
            <p:nvPr/>
          </p:nvSpPr>
          <p:spPr>
            <a:xfrm>
              <a:off x="6978353" y="2031955"/>
              <a:ext cx="2553130" cy="818492"/>
            </a:xfrm>
            <a:prstGeom prst="rect">
              <a:avLst/>
            </a:prstGeom>
            <a:noFill/>
            <a:ln>
              <a:noFill/>
            </a:ln>
          </p:spPr>
          <p:txBody>
            <a:bodyPr spcFirstLastPara="1" wrap="square" lIns="11425" tIns="11425" rIns="11425" bIns="11425" anchor="ctr" anchorCtr="0">
              <a:noAutofit/>
            </a:bodyPr>
            <a:lstStyle/>
            <a:p>
              <a:pPr marL="0" marR="0" lvl="0" indent="0" algn="ctr" rtl="0">
                <a:lnSpc>
                  <a:spcPct val="90000"/>
                </a:lnSpc>
                <a:spcBef>
                  <a:spcPts val="0"/>
                </a:spcBef>
                <a:spcAft>
                  <a:spcPts val="0"/>
                </a:spcAft>
                <a:buClr>
                  <a:schemeClr val="dk1"/>
                </a:buClr>
                <a:buSzPts val="1800"/>
                <a:buFont typeface="Calibri"/>
                <a:buNone/>
              </a:pPr>
              <a:r>
                <a:rPr lang="sk-SK" sz="1800">
                  <a:solidFill>
                    <a:schemeClr val="dk1"/>
                  </a:solidFill>
                  <a:latin typeface="Calibri"/>
                  <a:ea typeface="Calibri"/>
                  <a:cs typeface="Calibri"/>
                  <a:sym typeface="Calibri"/>
                </a:rPr>
                <a:t>5 Questions/Topic</a:t>
              </a:r>
              <a:endParaRPr sz="1800">
                <a:solidFill>
                  <a:schemeClr val="dk1"/>
                </a:solidFill>
                <a:latin typeface="Calibri"/>
                <a:ea typeface="Calibri"/>
                <a:cs typeface="Calibri"/>
                <a:sym typeface="Calibri"/>
              </a:endParaRPr>
            </a:p>
          </p:txBody>
        </p:sp>
        <p:sp>
          <p:nvSpPr>
            <p:cNvPr id="409" name="Google Shape;409;p24"/>
            <p:cNvSpPr/>
            <p:nvPr/>
          </p:nvSpPr>
          <p:spPr>
            <a:xfrm rot="2142401">
              <a:off x="6176839" y="3177776"/>
              <a:ext cx="856558" cy="26604"/>
            </a:xfrm>
            <a:custGeom>
              <a:avLst/>
              <a:gdLst/>
              <a:ahLst/>
              <a:cxnLst/>
              <a:rect l="l" t="t" r="r" b="b"/>
              <a:pathLst>
                <a:path w="120000" h="120000" extrusionOk="0">
                  <a:moveTo>
                    <a:pt x="0" y="60000"/>
                  </a:moveTo>
                  <a:lnTo>
                    <a:pt x="120000" y="60000"/>
                  </a:lnTo>
                </a:path>
              </a:pathLst>
            </a:custGeom>
            <a:noFill/>
            <a:ln w="15875" cap="flat" cmpd="sng">
              <a:solidFill>
                <a:srgbClr val="89B72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0" name="Google Shape;410;p24"/>
            <p:cNvSpPr txBox="1"/>
            <p:nvPr/>
          </p:nvSpPr>
          <p:spPr>
            <a:xfrm rot="2142401">
              <a:off x="6583705" y="3169665"/>
              <a:ext cx="42827" cy="42827"/>
            </a:xfrm>
            <a:prstGeom prst="rect">
              <a:avLst/>
            </a:prstGeom>
            <a:noFill/>
            <a:ln>
              <a:noFill/>
            </a:ln>
          </p:spPr>
          <p:txBody>
            <a:bodyPr spcFirstLastPara="1" wrap="square" lIns="12700" tIns="0" rIns="12700" bIns="0" anchor="ctr" anchorCtr="0">
              <a:noAutofit/>
            </a:bodyPr>
            <a:lstStyle/>
            <a:p>
              <a:pPr marL="0" marR="0" lvl="0" indent="0" algn="ctr" rtl="0">
                <a:lnSpc>
                  <a:spcPct val="90000"/>
                </a:lnSpc>
                <a:spcBef>
                  <a:spcPts val="0"/>
                </a:spcBef>
                <a:spcAft>
                  <a:spcPts val="0"/>
                </a:spcAft>
                <a:buClr>
                  <a:schemeClr val="dk1"/>
                </a:buClr>
                <a:buSzPts val="500"/>
                <a:buFont typeface="Calibri"/>
                <a:buNone/>
              </a:pPr>
              <a:endParaRPr sz="500">
                <a:solidFill>
                  <a:schemeClr val="dk1"/>
                </a:solidFill>
                <a:latin typeface="Calibri"/>
                <a:ea typeface="Calibri"/>
                <a:cs typeface="Calibri"/>
                <a:sym typeface="Calibri"/>
              </a:endParaRPr>
            </a:p>
          </p:txBody>
        </p:sp>
        <p:sp>
          <p:nvSpPr>
            <p:cNvPr id="411" name="Google Shape;411;p24"/>
            <p:cNvSpPr/>
            <p:nvPr/>
          </p:nvSpPr>
          <p:spPr>
            <a:xfrm>
              <a:off x="6952888" y="3006326"/>
              <a:ext cx="2594723" cy="869422"/>
            </a:xfrm>
            <a:prstGeom prst="roundRect">
              <a:avLst>
                <a:gd name="adj" fmla="val 10000"/>
              </a:avLst>
            </a:prstGeom>
            <a:gradFill>
              <a:gsLst>
                <a:gs pos="0">
                  <a:srgbClr val="BCDE93"/>
                </a:gs>
                <a:gs pos="45000">
                  <a:srgbClr val="C8E5A5"/>
                </a:gs>
                <a:gs pos="100000">
                  <a:srgbClr val="CEEDAB"/>
                </a:gs>
              </a:gsLst>
              <a:path path="circle">
                <a:fillToRect l="50000" t="50000" r="50000" b="50000"/>
              </a:path>
              <a:tileRect/>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2" name="Google Shape;412;p24"/>
            <p:cNvSpPr txBox="1"/>
            <p:nvPr/>
          </p:nvSpPr>
          <p:spPr>
            <a:xfrm>
              <a:off x="6978353" y="3031791"/>
              <a:ext cx="2543793" cy="818492"/>
            </a:xfrm>
            <a:prstGeom prst="rect">
              <a:avLst/>
            </a:prstGeom>
            <a:noFill/>
            <a:ln>
              <a:noFill/>
            </a:ln>
          </p:spPr>
          <p:txBody>
            <a:bodyPr spcFirstLastPara="1" wrap="square" lIns="11425" tIns="11425" rIns="11425" bIns="11425" anchor="ctr" anchorCtr="0">
              <a:noAutofit/>
            </a:bodyPr>
            <a:lstStyle/>
            <a:p>
              <a:pPr marL="0" marR="0" lvl="0" indent="0" algn="ctr" rtl="0">
                <a:lnSpc>
                  <a:spcPct val="90000"/>
                </a:lnSpc>
                <a:spcBef>
                  <a:spcPts val="0"/>
                </a:spcBef>
                <a:spcAft>
                  <a:spcPts val="0"/>
                </a:spcAft>
                <a:buClr>
                  <a:srgbClr val="C00000"/>
                </a:buClr>
                <a:buSzPts val="1800"/>
                <a:buFont typeface="Calibri"/>
                <a:buNone/>
              </a:pPr>
              <a:r>
                <a:rPr lang="sk-SK" sz="1800" b="1">
                  <a:solidFill>
                    <a:srgbClr val="C00000"/>
                  </a:solidFill>
                  <a:latin typeface="Calibri"/>
                  <a:ea typeface="Calibri"/>
                  <a:cs typeface="Calibri"/>
                  <a:sym typeface="Calibri"/>
                </a:rPr>
                <a:t>20 Questions/Module</a:t>
              </a:r>
              <a:endParaRPr/>
            </a:p>
          </p:txBody>
        </p:sp>
        <p:sp>
          <p:nvSpPr>
            <p:cNvPr id="413" name="Google Shape;413;p24"/>
            <p:cNvSpPr/>
            <p:nvPr/>
          </p:nvSpPr>
          <p:spPr>
            <a:xfrm rot="4249260">
              <a:off x="3112143" y="3927653"/>
              <a:ext cx="2117183" cy="26604"/>
            </a:xfrm>
            <a:custGeom>
              <a:avLst/>
              <a:gdLst/>
              <a:ahLst/>
              <a:cxnLst/>
              <a:rect l="l" t="t" r="r" b="b"/>
              <a:pathLst>
                <a:path w="120000" h="120000" extrusionOk="0">
                  <a:moveTo>
                    <a:pt x="0" y="60000"/>
                  </a:moveTo>
                  <a:lnTo>
                    <a:pt x="120000" y="60000"/>
                  </a:lnTo>
                </a:path>
              </a:pathLst>
            </a:custGeom>
            <a:noFill/>
            <a:ln w="15875" cap="flat" cmpd="sng">
              <a:solidFill>
                <a:srgbClr val="79A029"/>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4" name="Google Shape;414;p24"/>
            <p:cNvSpPr txBox="1"/>
            <p:nvPr/>
          </p:nvSpPr>
          <p:spPr>
            <a:xfrm rot="4249260">
              <a:off x="4117805" y="3888026"/>
              <a:ext cx="105859" cy="105859"/>
            </a:xfrm>
            <a:prstGeom prst="rect">
              <a:avLst/>
            </a:prstGeom>
            <a:noFill/>
            <a:ln>
              <a:noFill/>
            </a:ln>
          </p:spPr>
          <p:txBody>
            <a:bodyPr spcFirstLastPara="1" wrap="square" lIns="12700" tIns="0" rIns="12700" bIns="0" anchor="ctr" anchorCtr="0">
              <a:noAutofit/>
            </a:bodyPr>
            <a:lstStyle/>
            <a:p>
              <a:pPr marL="0" marR="0" lvl="0" indent="0" algn="ctr" rtl="0">
                <a:lnSpc>
                  <a:spcPct val="90000"/>
                </a:lnSpc>
                <a:spcBef>
                  <a:spcPts val="0"/>
                </a:spcBef>
                <a:spcAft>
                  <a:spcPts val="0"/>
                </a:spcAft>
                <a:buClr>
                  <a:schemeClr val="dk1"/>
                </a:buClr>
                <a:buSzPts val="700"/>
                <a:buFont typeface="Calibri"/>
                <a:buNone/>
              </a:pPr>
              <a:endParaRPr sz="700">
                <a:solidFill>
                  <a:schemeClr val="dk1"/>
                </a:solidFill>
                <a:latin typeface="Calibri"/>
                <a:ea typeface="Calibri"/>
                <a:cs typeface="Calibri"/>
                <a:sym typeface="Calibri"/>
              </a:endParaRPr>
            </a:p>
          </p:txBody>
        </p:sp>
        <p:sp>
          <p:nvSpPr>
            <p:cNvPr id="415" name="Google Shape;415;p24"/>
            <p:cNvSpPr/>
            <p:nvPr/>
          </p:nvSpPr>
          <p:spPr>
            <a:xfrm>
              <a:off x="4518503" y="4506081"/>
              <a:ext cx="1738845" cy="869422"/>
            </a:xfrm>
            <a:prstGeom prst="roundRect">
              <a:avLst>
                <a:gd name="adj" fmla="val 10000"/>
              </a:avLst>
            </a:prstGeom>
            <a:gradFill>
              <a:gsLst>
                <a:gs pos="0">
                  <a:srgbClr val="BCDE93"/>
                </a:gs>
                <a:gs pos="45000">
                  <a:srgbClr val="C8E5A5"/>
                </a:gs>
                <a:gs pos="100000">
                  <a:srgbClr val="CEEDAB"/>
                </a:gs>
              </a:gsLst>
              <a:path path="circle">
                <a:fillToRect l="50000" t="50000" r="50000" b="50000"/>
              </a:path>
              <a:tileRect/>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6" name="Google Shape;416;p24"/>
            <p:cNvSpPr txBox="1"/>
            <p:nvPr/>
          </p:nvSpPr>
          <p:spPr>
            <a:xfrm>
              <a:off x="4543968" y="4531546"/>
              <a:ext cx="1687915" cy="818492"/>
            </a:xfrm>
            <a:prstGeom prst="rect">
              <a:avLst/>
            </a:prstGeom>
            <a:noFill/>
            <a:ln>
              <a:noFill/>
            </a:ln>
          </p:spPr>
          <p:txBody>
            <a:bodyPr spcFirstLastPara="1" wrap="square" lIns="11425" tIns="11425" rIns="11425" bIns="11425" anchor="ctr" anchorCtr="0">
              <a:noAutofit/>
            </a:bodyPr>
            <a:lstStyle/>
            <a:p>
              <a:pPr marL="0" marR="0" lvl="0" indent="0" algn="ctr" rtl="0">
                <a:lnSpc>
                  <a:spcPct val="90000"/>
                </a:lnSpc>
                <a:spcBef>
                  <a:spcPts val="0"/>
                </a:spcBef>
                <a:spcAft>
                  <a:spcPts val="0"/>
                </a:spcAft>
                <a:buClr>
                  <a:schemeClr val="dk1"/>
                </a:buClr>
                <a:buSzPts val="1800"/>
                <a:buFont typeface="Calibri"/>
                <a:buNone/>
              </a:pPr>
              <a:r>
                <a:rPr lang="sk-SK" sz="1800">
                  <a:solidFill>
                    <a:schemeClr val="dk1"/>
                  </a:solidFill>
                  <a:latin typeface="Calibri"/>
                  <a:ea typeface="Calibri"/>
                  <a:cs typeface="Calibri"/>
                  <a:sym typeface="Calibri"/>
                </a:rPr>
                <a:t>3. Interactive practical exercises</a:t>
              </a:r>
              <a:endParaRPr sz="1800">
                <a:solidFill>
                  <a:schemeClr val="dk1"/>
                </a:solidFill>
                <a:latin typeface="Calibri"/>
                <a:ea typeface="Calibri"/>
                <a:cs typeface="Calibri"/>
                <a:sym typeface="Calibri"/>
              </a:endParaRPr>
            </a:p>
          </p:txBody>
        </p:sp>
        <p:sp>
          <p:nvSpPr>
            <p:cNvPr id="417" name="Google Shape;417;p24"/>
            <p:cNvSpPr/>
            <p:nvPr/>
          </p:nvSpPr>
          <p:spPr>
            <a:xfrm rot="-2142401">
              <a:off x="6176839" y="4677531"/>
              <a:ext cx="856558" cy="26604"/>
            </a:xfrm>
            <a:custGeom>
              <a:avLst/>
              <a:gdLst/>
              <a:ahLst/>
              <a:cxnLst/>
              <a:rect l="l" t="t" r="r" b="b"/>
              <a:pathLst>
                <a:path w="120000" h="120000" extrusionOk="0">
                  <a:moveTo>
                    <a:pt x="0" y="60000"/>
                  </a:moveTo>
                  <a:lnTo>
                    <a:pt x="120000" y="60000"/>
                  </a:lnTo>
                </a:path>
              </a:pathLst>
            </a:custGeom>
            <a:noFill/>
            <a:ln w="15875" cap="flat" cmpd="sng">
              <a:solidFill>
                <a:srgbClr val="89B72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8" name="Google Shape;418;p24"/>
            <p:cNvSpPr txBox="1"/>
            <p:nvPr/>
          </p:nvSpPr>
          <p:spPr>
            <a:xfrm rot="-2142401">
              <a:off x="6583705" y="4669419"/>
              <a:ext cx="42827" cy="42827"/>
            </a:xfrm>
            <a:prstGeom prst="rect">
              <a:avLst/>
            </a:prstGeom>
            <a:noFill/>
            <a:ln>
              <a:noFill/>
            </a:ln>
          </p:spPr>
          <p:txBody>
            <a:bodyPr spcFirstLastPara="1" wrap="square" lIns="12700" tIns="0" rIns="12700" bIns="0" anchor="ctr" anchorCtr="0">
              <a:noAutofit/>
            </a:bodyPr>
            <a:lstStyle/>
            <a:p>
              <a:pPr marL="0" marR="0" lvl="0" indent="0" algn="ctr" rtl="0">
                <a:lnSpc>
                  <a:spcPct val="90000"/>
                </a:lnSpc>
                <a:spcBef>
                  <a:spcPts val="0"/>
                </a:spcBef>
                <a:spcAft>
                  <a:spcPts val="0"/>
                </a:spcAft>
                <a:buClr>
                  <a:schemeClr val="dk1"/>
                </a:buClr>
                <a:buSzPts val="500"/>
                <a:buFont typeface="Calibri"/>
                <a:buNone/>
              </a:pPr>
              <a:endParaRPr sz="500">
                <a:solidFill>
                  <a:schemeClr val="dk1"/>
                </a:solidFill>
                <a:latin typeface="Calibri"/>
                <a:ea typeface="Calibri"/>
                <a:cs typeface="Calibri"/>
                <a:sym typeface="Calibri"/>
              </a:endParaRPr>
            </a:p>
          </p:txBody>
        </p:sp>
        <p:sp>
          <p:nvSpPr>
            <p:cNvPr id="419" name="Google Shape;419;p24"/>
            <p:cNvSpPr/>
            <p:nvPr/>
          </p:nvSpPr>
          <p:spPr>
            <a:xfrm>
              <a:off x="6952888" y="4006163"/>
              <a:ext cx="2657026" cy="869422"/>
            </a:xfrm>
            <a:prstGeom prst="roundRect">
              <a:avLst>
                <a:gd name="adj" fmla="val 10000"/>
              </a:avLst>
            </a:prstGeom>
            <a:gradFill>
              <a:gsLst>
                <a:gs pos="0">
                  <a:srgbClr val="BCDE93"/>
                </a:gs>
                <a:gs pos="45000">
                  <a:srgbClr val="C8E5A5"/>
                </a:gs>
                <a:gs pos="100000">
                  <a:srgbClr val="CEEDAB"/>
                </a:gs>
              </a:gsLst>
              <a:path path="circle">
                <a:fillToRect l="50000" t="50000" r="50000" b="50000"/>
              </a:path>
              <a:tileRect/>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0" name="Google Shape;420;p24"/>
            <p:cNvSpPr txBox="1"/>
            <p:nvPr/>
          </p:nvSpPr>
          <p:spPr>
            <a:xfrm>
              <a:off x="6978353" y="4031628"/>
              <a:ext cx="2606096" cy="818492"/>
            </a:xfrm>
            <a:prstGeom prst="rect">
              <a:avLst/>
            </a:prstGeom>
            <a:noFill/>
            <a:ln>
              <a:noFill/>
            </a:ln>
          </p:spPr>
          <p:txBody>
            <a:bodyPr spcFirstLastPara="1" wrap="square" lIns="11425" tIns="11425" rIns="11425" bIns="11425" anchor="ctr" anchorCtr="0">
              <a:noAutofit/>
            </a:bodyPr>
            <a:lstStyle/>
            <a:p>
              <a:pPr marL="0" marR="0" lvl="0" indent="0" algn="ctr" rtl="0">
                <a:lnSpc>
                  <a:spcPct val="90000"/>
                </a:lnSpc>
                <a:spcBef>
                  <a:spcPts val="0"/>
                </a:spcBef>
                <a:spcAft>
                  <a:spcPts val="0"/>
                </a:spcAft>
                <a:buClr>
                  <a:schemeClr val="dk1"/>
                </a:buClr>
                <a:buSzPts val="1800"/>
                <a:buFont typeface="Calibri"/>
                <a:buNone/>
              </a:pPr>
              <a:r>
                <a:rPr lang="sk-SK" sz="1800">
                  <a:solidFill>
                    <a:schemeClr val="dk1"/>
                  </a:solidFill>
                  <a:latin typeface="Calibri"/>
                  <a:ea typeface="Calibri"/>
                  <a:cs typeface="Calibri"/>
                  <a:sym typeface="Calibri"/>
                </a:rPr>
                <a:t>1 Exercice/Topic</a:t>
              </a:r>
              <a:endParaRPr sz="1800">
                <a:solidFill>
                  <a:schemeClr val="dk1"/>
                </a:solidFill>
                <a:latin typeface="Calibri"/>
                <a:ea typeface="Calibri"/>
                <a:cs typeface="Calibri"/>
                <a:sym typeface="Calibri"/>
              </a:endParaRPr>
            </a:p>
          </p:txBody>
        </p:sp>
        <p:sp>
          <p:nvSpPr>
            <p:cNvPr id="421" name="Google Shape;421;p24"/>
            <p:cNvSpPr/>
            <p:nvPr/>
          </p:nvSpPr>
          <p:spPr>
            <a:xfrm rot="2142401">
              <a:off x="6176839" y="5177449"/>
              <a:ext cx="856558" cy="26604"/>
            </a:xfrm>
            <a:custGeom>
              <a:avLst/>
              <a:gdLst/>
              <a:ahLst/>
              <a:cxnLst/>
              <a:rect l="l" t="t" r="r" b="b"/>
              <a:pathLst>
                <a:path w="120000" h="120000" extrusionOk="0">
                  <a:moveTo>
                    <a:pt x="0" y="60000"/>
                  </a:moveTo>
                  <a:lnTo>
                    <a:pt x="120000" y="60000"/>
                  </a:lnTo>
                </a:path>
              </a:pathLst>
            </a:custGeom>
            <a:noFill/>
            <a:ln w="15875" cap="flat" cmpd="sng">
              <a:solidFill>
                <a:srgbClr val="89B72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2" name="Google Shape;422;p24"/>
            <p:cNvSpPr txBox="1"/>
            <p:nvPr/>
          </p:nvSpPr>
          <p:spPr>
            <a:xfrm rot="2142401">
              <a:off x="6583705" y="5169337"/>
              <a:ext cx="42827" cy="42827"/>
            </a:xfrm>
            <a:prstGeom prst="rect">
              <a:avLst/>
            </a:prstGeom>
            <a:noFill/>
            <a:ln>
              <a:noFill/>
            </a:ln>
          </p:spPr>
          <p:txBody>
            <a:bodyPr spcFirstLastPara="1" wrap="square" lIns="12700" tIns="0" rIns="12700" bIns="0" anchor="ctr" anchorCtr="0">
              <a:noAutofit/>
            </a:bodyPr>
            <a:lstStyle/>
            <a:p>
              <a:pPr marL="0" marR="0" lvl="0" indent="0" algn="ctr" rtl="0">
                <a:lnSpc>
                  <a:spcPct val="90000"/>
                </a:lnSpc>
                <a:spcBef>
                  <a:spcPts val="0"/>
                </a:spcBef>
                <a:spcAft>
                  <a:spcPts val="0"/>
                </a:spcAft>
                <a:buClr>
                  <a:schemeClr val="dk1"/>
                </a:buClr>
                <a:buSzPts val="500"/>
                <a:buFont typeface="Calibri"/>
                <a:buNone/>
              </a:pPr>
              <a:endParaRPr sz="500">
                <a:solidFill>
                  <a:schemeClr val="dk1"/>
                </a:solidFill>
                <a:latin typeface="Calibri"/>
                <a:ea typeface="Calibri"/>
                <a:cs typeface="Calibri"/>
                <a:sym typeface="Calibri"/>
              </a:endParaRPr>
            </a:p>
          </p:txBody>
        </p:sp>
        <p:sp>
          <p:nvSpPr>
            <p:cNvPr id="423" name="Google Shape;423;p24"/>
            <p:cNvSpPr/>
            <p:nvPr/>
          </p:nvSpPr>
          <p:spPr>
            <a:xfrm>
              <a:off x="6952888" y="5005999"/>
              <a:ext cx="2598479" cy="869422"/>
            </a:xfrm>
            <a:prstGeom prst="roundRect">
              <a:avLst>
                <a:gd name="adj" fmla="val 10000"/>
              </a:avLst>
            </a:prstGeom>
            <a:gradFill>
              <a:gsLst>
                <a:gs pos="0">
                  <a:srgbClr val="BCDE93"/>
                </a:gs>
                <a:gs pos="45000">
                  <a:srgbClr val="C8E5A5"/>
                </a:gs>
                <a:gs pos="100000">
                  <a:srgbClr val="CEEDAB"/>
                </a:gs>
              </a:gsLst>
              <a:path path="circle">
                <a:fillToRect l="50000" t="50000" r="50000" b="50000"/>
              </a:path>
              <a:tileRect/>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4" name="Google Shape;424;p24"/>
            <p:cNvSpPr txBox="1"/>
            <p:nvPr/>
          </p:nvSpPr>
          <p:spPr>
            <a:xfrm>
              <a:off x="6978353" y="5031464"/>
              <a:ext cx="2547549" cy="818492"/>
            </a:xfrm>
            <a:prstGeom prst="rect">
              <a:avLst/>
            </a:prstGeom>
            <a:noFill/>
            <a:ln>
              <a:noFill/>
            </a:ln>
          </p:spPr>
          <p:txBody>
            <a:bodyPr spcFirstLastPara="1" wrap="square" lIns="11425" tIns="11425" rIns="11425" bIns="11425" anchor="ctr" anchorCtr="0">
              <a:noAutofit/>
            </a:bodyPr>
            <a:lstStyle/>
            <a:p>
              <a:pPr marL="0" marR="0" lvl="0" indent="0" algn="ctr" rtl="0">
                <a:lnSpc>
                  <a:spcPct val="90000"/>
                </a:lnSpc>
                <a:spcBef>
                  <a:spcPts val="0"/>
                </a:spcBef>
                <a:spcAft>
                  <a:spcPts val="0"/>
                </a:spcAft>
                <a:buClr>
                  <a:srgbClr val="C00000"/>
                </a:buClr>
                <a:buSzPts val="1800"/>
                <a:buFont typeface="Calibri"/>
                <a:buNone/>
              </a:pPr>
              <a:r>
                <a:rPr lang="sk-SK" sz="1800" b="1">
                  <a:solidFill>
                    <a:srgbClr val="C00000"/>
                  </a:solidFill>
                  <a:latin typeface="Calibri"/>
                  <a:ea typeface="Calibri"/>
                  <a:cs typeface="Calibri"/>
                  <a:sym typeface="Calibri"/>
                </a:rPr>
                <a:t>4 Exercises/Module</a:t>
              </a:r>
              <a:endParaRPr/>
            </a:p>
          </p:txBody>
        </p:sp>
      </p:grpSp>
      <p:sp>
        <p:nvSpPr>
          <p:cNvPr id="425" name="Google Shape;425;p24"/>
          <p:cNvSpPr txBox="1"/>
          <p:nvPr/>
        </p:nvSpPr>
        <p:spPr>
          <a:xfrm>
            <a:off x="424068" y="4325468"/>
            <a:ext cx="4309607" cy="1450757"/>
          </a:xfrm>
          <a:prstGeom prst="rect">
            <a:avLst/>
          </a:prstGeom>
          <a:solidFill>
            <a:srgbClr val="FFFF99"/>
          </a:solidFill>
          <a:ln w="9525" cap="flat" cmpd="sng">
            <a:solidFill>
              <a:srgbClr val="FFFF00"/>
            </a:solidFill>
            <a:prstDash val="solid"/>
            <a:round/>
            <a:headEnd type="none" w="sm" len="sm"/>
            <a:tailEnd type="none" w="sm" len="sm"/>
          </a:ln>
        </p:spPr>
        <p:txBody>
          <a:bodyPr spcFirstLastPara="1" wrap="square" lIns="91425" tIns="45700" rIns="91425" bIns="45700" anchor="b" anchorCtr="0">
            <a:normAutofit fontScale="97500"/>
          </a:bodyPr>
          <a:lstStyle/>
          <a:p>
            <a:pPr marL="0" marR="0" lvl="0" indent="0" algn="l" rtl="0">
              <a:lnSpc>
                <a:spcPct val="85000"/>
              </a:lnSpc>
              <a:spcBef>
                <a:spcPts val="0"/>
              </a:spcBef>
              <a:spcAft>
                <a:spcPts val="0"/>
              </a:spcAft>
              <a:buClr>
                <a:schemeClr val="dk1"/>
              </a:buClr>
              <a:buSzPct val="100000"/>
              <a:buFont typeface="Calibri"/>
              <a:buNone/>
            </a:pPr>
            <a:r>
              <a:rPr lang="sk-SK" sz="2200" b="1">
                <a:solidFill>
                  <a:schemeClr val="dk1"/>
                </a:solidFill>
                <a:latin typeface="Calibri"/>
                <a:ea typeface="Calibri"/>
                <a:cs typeface="Calibri"/>
                <a:sym typeface="Calibri"/>
              </a:rPr>
              <a:t>Expected number of pages for the </a:t>
            </a:r>
            <a:r>
              <a:rPr lang="sk-SK" sz="2200" b="1">
                <a:solidFill>
                  <a:srgbClr val="00B050"/>
                </a:solidFill>
                <a:latin typeface="Calibri"/>
                <a:ea typeface="Calibri"/>
                <a:cs typeface="Calibri"/>
                <a:sym typeface="Calibri"/>
              </a:rPr>
              <a:t>Peer Mentor Training is 80 pages.</a:t>
            </a:r>
            <a:br>
              <a:rPr lang="sk-SK" sz="2200" b="1">
                <a:solidFill>
                  <a:srgbClr val="00B050"/>
                </a:solidFill>
                <a:latin typeface="Calibri"/>
                <a:ea typeface="Calibri"/>
                <a:cs typeface="Calibri"/>
                <a:sym typeface="Calibri"/>
              </a:rPr>
            </a:br>
            <a:br>
              <a:rPr lang="sk-SK" sz="2200" b="1">
                <a:solidFill>
                  <a:srgbClr val="00B050"/>
                </a:solidFill>
                <a:latin typeface="Calibri"/>
                <a:ea typeface="Calibri"/>
                <a:cs typeface="Calibri"/>
                <a:sym typeface="Calibri"/>
              </a:rPr>
            </a:br>
            <a:r>
              <a:rPr lang="sk-SK" sz="2200" b="1">
                <a:solidFill>
                  <a:srgbClr val="C00000"/>
                </a:solidFill>
                <a:latin typeface="Calibri"/>
                <a:ea typeface="Calibri"/>
                <a:cs typeface="Calibri"/>
                <a:sym typeface="Calibri"/>
              </a:rPr>
              <a:t>Calibri 12 – line 1,5</a:t>
            </a:r>
            <a:endParaRPr sz="2200" b="1">
              <a:solidFill>
                <a:srgbClr val="C00000"/>
              </a:solidFill>
              <a:latin typeface="Calibri"/>
              <a:ea typeface="Calibri"/>
              <a:cs typeface="Calibri"/>
              <a:sym typeface="Calibri"/>
            </a:endParaRPr>
          </a:p>
        </p:txBody>
      </p:sp>
      <p:sp>
        <p:nvSpPr>
          <p:cNvPr id="426" name="Google Shape;426;p24"/>
          <p:cNvSpPr txBox="1"/>
          <p:nvPr/>
        </p:nvSpPr>
        <p:spPr>
          <a:xfrm>
            <a:off x="5525084" y="5776225"/>
            <a:ext cx="2361028" cy="584775"/>
          </a:xfrm>
          <a:prstGeom prst="rect">
            <a:avLst/>
          </a:prstGeom>
          <a:solidFill>
            <a:srgbClr val="DEF1D1"/>
          </a:solidFill>
          <a:ln w="9525" cap="flat" cmpd="sng">
            <a:solidFill>
              <a:srgbClr val="BEE2A6"/>
            </a:solidFill>
            <a:prstDash val="solid"/>
            <a:round/>
            <a:headEnd type="none" w="sm" len="sm"/>
            <a:tailEnd type="none" w="sm" len="sm"/>
          </a:ln>
        </p:spPr>
        <p:txBody>
          <a:bodyPr spcFirstLastPara="1" wrap="square" lIns="91425" tIns="45700" rIns="91425" bIns="45700" anchor="t" anchorCtr="0">
            <a:spAutoFit/>
          </a:bodyPr>
          <a:lstStyle/>
          <a:p>
            <a:pPr marL="0" marR="0" lvl="0" indent="0" algn="ctr" rtl="0">
              <a:spcBef>
                <a:spcPts val="0"/>
              </a:spcBef>
              <a:spcAft>
                <a:spcPts val="0"/>
              </a:spcAft>
              <a:buNone/>
            </a:pPr>
            <a:r>
              <a:rPr lang="sk-SK" sz="3200" b="1">
                <a:solidFill>
                  <a:srgbClr val="000099"/>
                </a:solidFill>
                <a:latin typeface="Calibri"/>
                <a:ea typeface="Calibri"/>
                <a:cs typeface="Calibri"/>
                <a:sym typeface="Calibri"/>
              </a:rPr>
              <a:t>24 Exercises</a:t>
            </a:r>
            <a:endParaRPr sz="3200" b="1">
              <a:solidFill>
                <a:srgbClr val="000099"/>
              </a:solidFill>
              <a:latin typeface="Calibri"/>
              <a:ea typeface="Calibri"/>
              <a:cs typeface="Calibri"/>
              <a:sym typeface="Calibri"/>
            </a:endParaRPr>
          </a:p>
        </p:txBody>
      </p:sp>
      <p:sp>
        <p:nvSpPr>
          <p:cNvPr id="427" name="Google Shape;427;p24"/>
          <p:cNvSpPr txBox="1"/>
          <p:nvPr/>
        </p:nvSpPr>
        <p:spPr>
          <a:xfrm>
            <a:off x="5964700" y="3784208"/>
            <a:ext cx="1481797" cy="584775"/>
          </a:xfrm>
          <a:prstGeom prst="rect">
            <a:avLst/>
          </a:prstGeom>
          <a:solidFill>
            <a:srgbClr val="DEF1D1"/>
          </a:solidFill>
          <a:ln w="9525" cap="flat" cmpd="sng">
            <a:solidFill>
              <a:srgbClr val="BEE2A6"/>
            </a:solidFill>
            <a:prstDash val="solid"/>
            <a:round/>
            <a:headEnd type="none" w="sm" len="sm"/>
            <a:tailEnd type="none" w="sm" len="sm"/>
          </a:ln>
        </p:spPr>
        <p:txBody>
          <a:bodyPr spcFirstLastPara="1" wrap="square" lIns="91425" tIns="45700" rIns="91425" bIns="45700" anchor="t" anchorCtr="0">
            <a:spAutoFit/>
          </a:bodyPr>
          <a:lstStyle/>
          <a:p>
            <a:pPr marL="0" marR="0" lvl="0" indent="0" algn="ctr" rtl="0">
              <a:spcBef>
                <a:spcPts val="0"/>
              </a:spcBef>
              <a:spcAft>
                <a:spcPts val="0"/>
              </a:spcAft>
              <a:buNone/>
            </a:pPr>
            <a:r>
              <a:rPr lang="sk-SK" sz="3200" b="1">
                <a:solidFill>
                  <a:srgbClr val="000099"/>
                </a:solidFill>
                <a:latin typeface="Calibri"/>
                <a:ea typeface="Calibri"/>
                <a:cs typeface="Calibri"/>
                <a:sym typeface="Calibri"/>
              </a:rPr>
              <a:t>120 QU</a:t>
            </a:r>
            <a:endParaRPr/>
          </a:p>
        </p:txBody>
      </p:sp>
      <p:sp>
        <p:nvSpPr>
          <p:cNvPr id="428" name="Google Shape;428;p24"/>
          <p:cNvSpPr txBox="1"/>
          <p:nvPr/>
        </p:nvSpPr>
        <p:spPr>
          <a:xfrm>
            <a:off x="5833403" y="1992656"/>
            <a:ext cx="1744392" cy="584775"/>
          </a:xfrm>
          <a:prstGeom prst="rect">
            <a:avLst/>
          </a:prstGeom>
          <a:solidFill>
            <a:srgbClr val="DEF1D1"/>
          </a:solidFill>
          <a:ln w="9525" cap="flat" cmpd="sng">
            <a:solidFill>
              <a:srgbClr val="BEE2A6"/>
            </a:solidFill>
            <a:prstDash val="solid"/>
            <a:round/>
            <a:headEnd type="none" w="sm" len="sm"/>
            <a:tailEnd type="none" w="sm" len="sm"/>
          </a:ln>
        </p:spPr>
        <p:txBody>
          <a:bodyPr spcFirstLastPara="1" wrap="square" lIns="91425" tIns="45700" rIns="91425" bIns="45700" anchor="t" anchorCtr="0">
            <a:spAutoFit/>
          </a:bodyPr>
          <a:lstStyle/>
          <a:p>
            <a:pPr marL="0" marR="0" lvl="0" indent="0" algn="ctr" rtl="0">
              <a:spcBef>
                <a:spcPts val="0"/>
              </a:spcBef>
              <a:spcAft>
                <a:spcPts val="0"/>
              </a:spcAft>
              <a:buNone/>
            </a:pPr>
            <a:r>
              <a:rPr lang="sk-SK" sz="3200" b="1">
                <a:solidFill>
                  <a:srgbClr val="000099"/>
                </a:solidFill>
                <a:latin typeface="Calibri"/>
                <a:ea typeface="Calibri"/>
                <a:cs typeface="Calibri"/>
                <a:sym typeface="Calibri"/>
              </a:rPr>
              <a:t>24 Topics</a:t>
            </a:r>
            <a:endParaRPr sz="3200" b="1">
              <a:solidFill>
                <a:srgbClr val="000099"/>
              </a:solidFill>
              <a:latin typeface="Calibri"/>
              <a:ea typeface="Calibri"/>
              <a:cs typeface="Calibri"/>
              <a:sym typeface="Calibri"/>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432"/>
        <p:cNvGrpSpPr/>
        <p:nvPr/>
      </p:nvGrpSpPr>
      <p:grpSpPr>
        <a:xfrm>
          <a:off x="0" y="0"/>
          <a:ext cx="0" cy="0"/>
          <a:chOff x="0" y="0"/>
          <a:chExt cx="0" cy="0"/>
        </a:xfrm>
      </p:grpSpPr>
      <p:sp>
        <p:nvSpPr>
          <p:cNvPr id="433" name="Google Shape;433;p25"/>
          <p:cNvSpPr txBox="1">
            <a:spLocks noGrp="1"/>
          </p:cNvSpPr>
          <p:nvPr>
            <p:ph type="title"/>
          </p:nvPr>
        </p:nvSpPr>
        <p:spPr>
          <a:xfrm>
            <a:off x="5265551" y="2523600"/>
            <a:ext cx="5910470" cy="1450757"/>
          </a:xfrm>
          <a:prstGeom prst="rect">
            <a:avLst/>
          </a:prstGeom>
          <a:noFill/>
          <a:ln>
            <a:noFill/>
          </a:ln>
        </p:spPr>
        <p:txBody>
          <a:bodyPr spcFirstLastPara="1" wrap="square" lIns="91425" tIns="45700" rIns="91425" bIns="45700" anchor="b" anchorCtr="0">
            <a:normAutofit/>
          </a:bodyPr>
          <a:lstStyle/>
          <a:p>
            <a:pPr marL="0" lvl="0" indent="0" algn="l" rtl="0">
              <a:lnSpc>
                <a:spcPct val="85000"/>
              </a:lnSpc>
              <a:spcBef>
                <a:spcPts val="0"/>
              </a:spcBef>
              <a:spcAft>
                <a:spcPts val="0"/>
              </a:spcAft>
              <a:buClr>
                <a:srgbClr val="00B050"/>
              </a:buClr>
              <a:buSzPts val="3600"/>
              <a:buFont typeface="Calibri"/>
              <a:buNone/>
            </a:pPr>
            <a:r>
              <a:rPr lang="sk-SK" sz="3600" b="1">
                <a:solidFill>
                  <a:srgbClr val="00B050"/>
                </a:solidFill>
                <a:latin typeface="Calibri"/>
                <a:ea typeface="Calibri"/>
                <a:cs typeface="Calibri"/>
                <a:sym typeface="Calibri"/>
              </a:rPr>
              <a:t>Proposal for the structure of exercises</a:t>
            </a:r>
            <a:endParaRPr sz="3600" b="1">
              <a:solidFill>
                <a:srgbClr val="00B050"/>
              </a:solidFill>
              <a:latin typeface="Calibri"/>
              <a:ea typeface="Calibri"/>
              <a:cs typeface="Calibri"/>
              <a:sym typeface="Calibri"/>
            </a:endParaRPr>
          </a:p>
        </p:txBody>
      </p:sp>
      <p:pic>
        <p:nvPicPr>
          <p:cNvPr id="434" name="Google Shape;434;p25"/>
          <p:cNvPicPr preferRelativeResize="0">
            <a:picLocks noGrp="1"/>
          </p:cNvPicPr>
          <p:nvPr>
            <p:ph type="body" idx="1"/>
          </p:nvPr>
        </p:nvPicPr>
        <p:blipFill rotWithShape="1">
          <a:blip r:embed="rId3">
            <a:alphaModFix/>
          </a:blip>
          <a:srcRect/>
          <a:stretch/>
        </p:blipFill>
        <p:spPr>
          <a:xfrm>
            <a:off x="441028" y="125389"/>
            <a:ext cx="4625741" cy="6035147"/>
          </a:xfrm>
          <a:prstGeom prst="rect">
            <a:avLst/>
          </a:prstGeom>
          <a:noFill/>
          <a:ln>
            <a:noFill/>
          </a:ln>
        </p:spPr>
      </p:pic>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438"/>
        <p:cNvGrpSpPr/>
        <p:nvPr/>
      </p:nvGrpSpPr>
      <p:grpSpPr>
        <a:xfrm>
          <a:off x="0" y="0"/>
          <a:ext cx="0" cy="0"/>
          <a:chOff x="0" y="0"/>
          <a:chExt cx="0" cy="0"/>
        </a:xfrm>
      </p:grpSpPr>
      <p:sp>
        <p:nvSpPr>
          <p:cNvPr id="439" name="Google Shape;439;p26"/>
          <p:cNvSpPr txBox="1">
            <a:spLocks noGrp="1"/>
          </p:cNvSpPr>
          <p:nvPr>
            <p:ph type="title"/>
          </p:nvPr>
        </p:nvSpPr>
        <p:spPr>
          <a:xfrm>
            <a:off x="1097280" y="286604"/>
            <a:ext cx="10058400" cy="998858"/>
          </a:xfrm>
          <a:prstGeom prst="rect">
            <a:avLst/>
          </a:prstGeom>
          <a:noFill/>
          <a:ln>
            <a:noFill/>
          </a:ln>
        </p:spPr>
        <p:txBody>
          <a:bodyPr spcFirstLastPara="1" wrap="square" lIns="91425" tIns="45700" rIns="91425" bIns="45700" anchor="b" anchorCtr="0">
            <a:normAutofit/>
          </a:bodyPr>
          <a:lstStyle/>
          <a:p>
            <a:pPr marL="0" lvl="0" indent="0" algn="l" rtl="0">
              <a:lnSpc>
                <a:spcPct val="85000"/>
              </a:lnSpc>
              <a:spcBef>
                <a:spcPts val="0"/>
              </a:spcBef>
              <a:spcAft>
                <a:spcPts val="0"/>
              </a:spcAft>
              <a:buClr>
                <a:srgbClr val="3F3F3F"/>
              </a:buClr>
              <a:buSzPts val="4800"/>
              <a:buFont typeface="Calibri"/>
              <a:buNone/>
            </a:pPr>
            <a:endParaRPr/>
          </a:p>
        </p:txBody>
      </p:sp>
      <p:sp>
        <p:nvSpPr>
          <p:cNvPr id="440" name="Google Shape;440;p26"/>
          <p:cNvSpPr txBox="1">
            <a:spLocks noGrp="1"/>
          </p:cNvSpPr>
          <p:nvPr>
            <p:ph type="body" idx="1"/>
          </p:nvPr>
        </p:nvSpPr>
        <p:spPr>
          <a:xfrm>
            <a:off x="1097280" y="1845734"/>
            <a:ext cx="5197503" cy="4023360"/>
          </a:xfrm>
          <a:prstGeom prst="rect">
            <a:avLst/>
          </a:prstGeom>
          <a:noFill/>
          <a:ln>
            <a:noFill/>
          </a:ln>
        </p:spPr>
        <p:txBody>
          <a:bodyPr spcFirstLastPara="1" wrap="square" lIns="0" tIns="45700" rIns="0" bIns="45700" anchor="t" anchorCtr="0">
            <a:normAutofit fontScale="92500" lnSpcReduction="20000"/>
          </a:bodyPr>
          <a:lstStyle/>
          <a:p>
            <a:pPr marL="91440" lvl="0" indent="-117475" algn="l" rtl="0">
              <a:lnSpc>
                <a:spcPct val="90000"/>
              </a:lnSpc>
              <a:spcBef>
                <a:spcPts val="0"/>
              </a:spcBef>
              <a:spcAft>
                <a:spcPts val="0"/>
              </a:spcAft>
              <a:buSzPct val="100000"/>
              <a:buChar char=" "/>
            </a:pPr>
            <a:r>
              <a:rPr lang="sk-SK" b="1">
                <a:solidFill>
                  <a:schemeClr val="dk1"/>
                </a:solidFill>
              </a:rPr>
              <a:t>2nd TPM: Portugal / June 2022</a:t>
            </a:r>
            <a:endParaRPr b="1">
              <a:solidFill>
                <a:schemeClr val="dk1"/>
              </a:solidFill>
            </a:endParaRPr>
          </a:p>
          <a:p>
            <a:pPr marL="457200" lvl="0" indent="-457200" algn="l" rtl="0">
              <a:lnSpc>
                <a:spcPct val="90000"/>
              </a:lnSpc>
              <a:spcBef>
                <a:spcPts val="1400"/>
              </a:spcBef>
              <a:spcAft>
                <a:spcPts val="0"/>
              </a:spcAft>
              <a:buSzPct val="100000"/>
              <a:buFont typeface="Calibri"/>
              <a:buAutoNum type="arabicPeriod"/>
            </a:pPr>
            <a:r>
              <a:rPr lang="sk-SK">
                <a:solidFill>
                  <a:schemeClr val="dk1"/>
                </a:solidFill>
              </a:rPr>
              <a:t>Presentation of the interim results of the comparative study “What Works”- (R1/A3) </a:t>
            </a:r>
            <a:endParaRPr>
              <a:solidFill>
                <a:schemeClr val="dk1"/>
              </a:solidFill>
            </a:endParaRPr>
          </a:p>
          <a:p>
            <a:pPr marL="457200" lvl="0" indent="-457200" algn="l" rtl="0">
              <a:lnSpc>
                <a:spcPct val="90000"/>
              </a:lnSpc>
              <a:spcBef>
                <a:spcPts val="1400"/>
              </a:spcBef>
              <a:spcAft>
                <a:spcPts val="0"/>
              </a:spcAft>
              <a:buSzPct val="100000"/>
              <a:buFont typeface="Calibri"/>
              <a:buAutoNum type="arabicPeriod"/>
            </a:pPr>
            <a:r>
              <a:rPr lang="sk-SK">
                <a:solidFill>
                  <a:schemeClr val="dk1"/>
                </a:solidFill>
              </a:rPr>
              <a:t>Discussion about the final version, extract of the review, translation and dissemination – R1 (R1/A4, A5) </a:t>
            </a:r>
            <a:endParaRPr>
              <a:solidFill>
                <a:schemeClr val="dk1"/>
              </a:solidFill>
            </a:endParaRPr>
          </a:p>
          <a:p>
            <a:pPr marL="457200" lvl="0" indent="-457200" algn="l" rtl="0">
              <a:lnSpc>
                <a:spcPct val="90000"/>
              </a:lnSpc>
              <a:spcBef>
                <a:spcPts val="1400"/>
              </a:spcBef>
              <a:spcAft>
                <a:spcPts val="0"/>
              </a:spcAft>
              <a:buSzPct val="100000"/>
              <a:buFont typeface="Calibri"/>
              <a:buAutoNum type="arabicPeriod"/>
            </a:pPr>
            <a:r>
              <a:rPr lang="sk-SK">
                <a:solidFill>
                  <a:schemeClr val="dk1"/>
                </a:solidFill>
              </a:rPr>
              <a:t>Monitoring of the progress in the draft version of R2 – Peer Mentor Training “Peer Mentors of the 21st Century for People 50+” (R2/A2) </a:t>
            </a:r>
            <a:endParaRPr>
              <a:solidFill>
                <a:schemeClr val="dk1"/>
              </a:solidFill>
            </a:endParaRPr>
          </a:p>
          <a:p>
            <a:pPr marL="457200" lvl="0" indent="-457200" algn="l" rtl="0">
              <a:lnSpc>
                <a:spcPct val="90000"/>
              </a:lnSpc>
              <a:spcBef>
                <a:spcPts val="1400"/>
              </a:spcBef>
              <a:spcAft>
                <a:spcPts val="0"/>
              </a:spcAft>
              <a:buSzPct val="100000"/>
              <a:buFont typeface="Calibri"/>
              <a:buAutoNum type="arabicPeriod"/>
            </a:pPr>
            <a:r>
              <a:rPr lang="sk-SK">
                <a:solidFill>
                  <a:schemeClr val="dk1"/>
                </a:solidFill>
              </a:rPr>
              <a:t>Internal discussion on customization of the LMS – R4 (R4/A2, A3, A4, A5) </a:t>
            </a:r>
            <a:endParaRPr>
              <a:solidFill>
                <a:schemeClr val="dk1"/>
              </a:solidFill>
            </a:endParaRPr>
          </a:p>
          <a:p>
            <a:pPr marL="457200" lvl="0" indent="-457200" algn="l" rtl="0">
              <a:lnSpc>
                <a:spcPct val="90000"/>
              </a:lnSpc>
              <a:spcBef>
                <a:spcPts val="1400"/>
              </a:spcBef>
              <a:spcAft>
                <a:spcPts val="0"/>
              </a:spcAft>
              <a:buSzPct val="100000"/>
              <a:buFont typeface="Calibri"/>
              <a:buAutoNum type="arabicPeriod"/>
            </a:pPr>
            <a:r>
              <a:rPr lang="sk-SK">
                <a:solidFill>
                  <a:schemeClr val="dk1"/>
                </a:solidFill>
              </a:rPr>
              <a:t>Preparation of the Short-term joint staff training event - Peer Mentor Training (training of trainers) – C1 </a:t>
            </a:r>
            <a:endParaRPr>
              <a:solidFill>
                <a:schemeClr val="dk1"/>
              </a:solidFill>
            </a:endParaRPr>
          </a:p>
        </p:txBody>
      </p:sp>
      <p:sp>
        <p:nvSpPr>
          <p:cNvPr id="441" name="Google Shape;441;p26"/>
          <p:cNvSpPr txBox="1"/>
          <p:nvPr/>
        </p:nvSpPr>
        <p:spPr>
          <a:xfrm>
            <a:off x="6418028" y="1741042"/>
            <a:ext cx="5022574" cy="3970318"/>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sk-SK" sz="1800" b="1">
                <a:solidFill>
                  <a:schemeClr val="dk1"/>
                </a:solidFill>
                <a:latin typeface="Calibri"/>
                <a:ea typeface="Calibri"/>
                <a:cs typeface="Calibri"/>
                <a:sym typeface="Calibri"/>
              </a:rPr>
              <a:t>TBM:</a:t>
            </a:r>
            <a:endParaRPr sz="1800" b="1">
              <a:solidFill>
                <a:schemeClr val="dk1"/>
              </a:solidFill>
              <a:latin typeface="Calibri"/>
              <a:ea typeface="Calibri"/>
              <a:cs typeface="Calibri"/>
              <a:sym typeface="Calibri"/>
            </a:endParaRPr>
          </a:p>
          <a:p>
            <a:pPr marL="0" marR="0" lvl="0" indent="0" algn="l" rtl="0">
              <a:spcBef>
                <a:spcPts val="0"/>
              </a:spcBef>
              <a:spcAft>
                <a:spcPts val="0"/>
              </a:spcAft>
              <a:buNone/>
            </a:pPr>
            <a:endParaRPr sz="1800">
              <a:solidFill>
                <a:schemeClr val="dk1"/>
              </a:solidFill>
              <a:latin typeface="Calibri"/>
              <a:ea typeface="Calibri"/>
              <a:cs typeface="Calibri"/>
              <a:sym typeface="Calibri"/>
            </a:endParaRPr>
          </a:p>
          <a:p>
            <a:pPr marL="285750" marR="0" lvl="0" indent="-285750" algn="l" rtl="0">
              <a:spcBef>
                <a:spcPts val="0"/>
              </a:spcBef>
              <a:spcAft>
                <a:spcPts val="0"/>
              </a:spcAft>
              <a:buClr>
                <a:schemeClr val="dk1"/>
              </a:buClr>
              <a:buSzPts val="1800"/>
              <a:buFont typeface="Calibri"/>
              <a:buChar char="-"/>
            </a:pPr>
            <a:r>
              <a:rPr lang="sk-SK" sz="1800">
                <a:solidFill>
                  <a:schemeClr val="dk1"/>
                </a:solidFill>
                <a:latin typeface="Calibri"/>
                <a:ea typeface="Calibri"/>
                <a:cs typeface="Calibri"/>
                <a:sym typeface="Calibri"/>
              </a:rPr>
              <a:t>Publishing the comparative study – R1 (R1/A5) </a:t>
            </a:r>
            <a:endParaRPr sz="1800">
              <a:solidFill>
                <a:schemeClr val="dk1"/>
              </a:solidFill>
              <a:latin typeface="Calibri"/>
              <a:ea typeface="Calibri"/>
              <a:cs typeface="Calibri"/>
              <a:sym typeface="Calibri"/>
            </a:endParaRPr>
          </a:p>
          <a:p>
            <a:pPr marL="285750" marR="0" lvl="0" indent="-285750" algn="l" rtl="0">
              <a:spcBef>
                <a:spcPts val="0"/>
              </a:spcBef>
              <a:spcAft>
                <a:spcPts val="0"/>
              </a:spcAft>
              <a:buClr>
                <a:schemeClr val="dk1"/>
              </a:buClr>
              <a:buSzPts val="1800"/>
              <a:buFont typeface="Calibri"/>
              <a:buChar char="-"/>
            </a:pPr>
            <a:r>
              <a:rPr lang="sk-SK" sz="1800">
                <a:solidFill>
                  <a:schemeClr val="dk1"/>
                </a:solidFill>
                <a:latin typeface="Calibri"/>
                <a:ea typeface="Calibri"/>
                <a:cs typeface="Calibri"/>
                <a:sym typeface="Calibri"/>
              </a:rPr>
              <a:t>Implementation of the Short-term joint staff training event (HU) </a:t>
            </a:r>
            <a:endParaRPr sz="1800">
              <a:solidFill>
                <a:schemeClr val="dk1"/>
              </a:solidFill>
              <a:latin typeface="Calibri"/>
              <a:ea typeface="Calibri"/>
              <a:cs typeface="Calibri"/>
              <a:sym typeface="Calibri"/>
            </a:endParaRPr>
          </a:p>
          <a:p>
            <a:pPr marL="285750" marR="0" lvl="0" indent="-285750" algn="l" rtl="0">
              <a:spcBef>
                <a:spcPts val="0"/>
              </a:spcBef>
              <a:spcAft>
                <a:spcPts val="0"/>
              </a:spcAft>
              <a:buClr>
                <a:schemeClr val="dk1"/>
              </a:buClr>
              <a:buSzPts val="1800"/>
              <a:buFont typeface="Calibri"/>
              <a:buChar char="-"/>
            </a:pPr>
            <a:r>
              <a:rPr lang="sk-SK" sz="1800">
                <a:solidFill>
                  <a:schemeClr val="dk1"/>
                </a:solidFill>
                <a:latin typeface="Calibri"/>
                <a:ea typeface="Calibri"/>
                <a:cs typeface="Calibri"/>
                <a:sym typeface="Calibri"/>
              </a:rPr>
              <a:t>Peer-Mentor Training – C1</a:t>
            </a:r>
            <a:endParaRPr sz="1800">
              <a:solidFill>
                <a:schemeClr val="dk1"/>
              </a:solidFill>
              <a:latin typeface="Calibri"/>
              <a:ea typeface="Calibri"/>
              <a:cs typeface="Calibri"/>
              <a:sym typeface="Calibri"/>
            </a:endParaRPr>
          </a:p>
          <a:p>
            <a:pPr marL="285750" marR="0" lvl="0" indent="-285750" algn="l" rtl="0">
              <a:spcBef>
                <a:spcPts val="0"/>
              </a:spcBef>
              <a:spcAft>
                <a:spcPts val="0"/>
              </a:spcAft>
              <a:buClr>
                <a:schemeClr val="dk1"/>
              </a:buClr>
              <a:buSzPts val="1800"/>
              <a:buFont typeface="Calibri"/>
              <a:buChar char="-"/>
            </a:pPr>
            <a:r>
              <a:rPr lang="sk-SK" sz="1800">
                <a:solidFill>
                  <a:schemeClr val="dk1"/>
                </a:solidFill>
                <a:latin typeface="Calibri"/>
                <a:ea typeface="Calibri"/>
                <a:cs typeface="Calibri"/>
                <a:sym typeface="Calibri"/>
              </a:rPr>
              <a:t>Optimisation of the content, pilot testing Peer Mentor Training – (R2/A3) </a:t>
            </a:r>
            <a:endParaRPr sz="1800">
              <a:solidFill>
                <a:schemeClr val="dk1"/>
              </a:solidFill>
              <a:latin typeface="Calibri"/>
              <a:ea typeface="Calibri"/>
              <a:cs typeface="Calibri"/>
              <a:sym typeface="Calibri"/>
            </a:endParaRPr>
          </a:p>
          <a:p>
            <a:pPr marL="285750" marR="0" lvl="0" indent="-285750" algn="l" rtl="0">
              <a:spcBef>
                <a:spcPts val="0"/>
              </a:spcBef>
              <a:spcAft>
                <a:spcPts val="0"/>
              </a:spcAft>
              <a:buClr>
                <a:schemeClr val="dk1"/>
              </a:buClr>
              <a:buSzPts val="1800"/>
              <a:buFont typeface="Calibri"/>
              <a:buChar char="-"/>
            </a:pPr>
            <a:r>
              <a:rPr lang="sk-SK" sz="1800">
                <a:solidFill>
                  <a:schemeClr val="dk1"/>
                </a:solidFill>
                <a:latin typeface="Calibri"/>
                <a:ea typeface="Calibri"/>
                <a:cs typeface="Calibri"/>
                <a:sym typeface="Calibri"/>
              </a:rPr>
              <a:t>Recruitment of participants in the Peer Mentor Training and pilot testing R2 (R2/A4) </a:t>
            </a:r>
            <a:endParaRPr sz="1800">
              <a:solidFill>
                <a:schemeClr val="dk1"/>
              </a:solidFill>
              <a:latin typeface="Calibri"/>
              <a:ea typeface="Calibri"/>
              <a:cs typeface="Calibri"/>
              <a:sym typeface="Calibri"/>
            </a:endParaRPr>
          </a:p>
          <a:p>
            <a:pPr marL="285750" marR="0" lvl="0" indent="-285750" algn="l" rtl="0">
              <a:spcBef>
                <a:spcPts val="0"/>
              </a:spcBef>
              <a:spcAft>
                <a:spcPts val="0"/>
              </a:spcAft>
              <a:buClr>
                <a:schemeClr val="dk1"/>
              </a:buClr>
              <a:buSzPts val="1800"/>
              <a:buFont typeface="Calibri"/>
              <a:buChar char="-"/>
            </a:pPr>
            <a:r>
              <a:rPr lang="sk-SK" sz="1800">
                <a:solidFill>
                  <a:schemeClr val="dk1"/>
                </a:solidFill>
                <a:latin typeface="Calibri"/>
                <a:ea typeface="Calibri"/>
                <a:cs typeface="Calibri"/>
                <a:sym typeface="Calibri"/>
              </a:rPr>
              <a:t>Development of draft curriculum and pedagogical templates – R3 (R3/A1, A2)</a:t>
            </a:r>
            <a:endParaRPr sz="1800">
              <a:solidFill>
                <a:schemeClr val="dk1"/>
              </a:solidFill>
              <a:latin typeface="Calibri"/>
              <a:ea typeface="Calibri"/>
              <a:cs typeface="Calibri"/>
              <a:sym typeface="Calibri"/>
            </a:endParaRPr>
          </a:p>
          <a:p>
            <a:pPr marL="0" marR="0" lvl="0" indent="0" algn="l" rtl="0">
              <a:spcBef>
                <a:spcPts val="0"/>
              </a:spcBef>
              <a:spcAft>
                <a:spcPts val="0"/>
              </a:spcAft>
              <a:buNone/>
            </a:pPr>
            <a:endParaRPr sz="1800">
              <a:solidFill>
                <a:schemeClr val="dk1"/>
              </a:solidFill>
              <a:latin typeface="Calibri"/>
              <a:ea typeface="Calibri"/>
              <a:cs typeface="Calibri"/>
              <a:sym typeface="Calibri"/>
            </a:endParaRPr>
          </a:p>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Shape 445"/>
        <p:cNvGrpSpPr/>
        <p:nvPr/>
      </p:nvGrpSpPr>
      <p:grpSpPr>
        <a:xfrm>
          <a:off x="0" y="0"/>
          <a:ext cx="0" cy="0"/>
          <a:chOff x="0" y="0"/>
          <a:chExt cx="0" cy="0"/>
        </a:xfrm>
      </p:grpSpPr>
      <p:sp>
        <p:nvSpPr>
          <p:cNvPr id="446" name="Google Shape;446;p27"/>
          <p:cNvSpPr txBox="1">
            <a:spLocks noGrp="1"/>
          </p:cNvSpPr>
          <p:nvPr>
            <p:ph type="body" idx="4294967295"/>
          </p:nvPr>
        </p:nvSpPr>
        <p:spPr>
          <a:xfrm>
            <a:off x="2279650" y="477044"/>
            <a:ext cx="7632700" cy="5903913"/>
          </a:xfrm>
          <a:prstGeom prst="rect">
            <a:avLst/>
          </a:prstGeom>
          <a:noFill/>
          <a:ln>
            <a:noFill/>
          </a:ln>
        </p:spPr>
        <p:txBody>
          <a:bodyPr spcFirstLastPara="1" wrap="square" lIns="0" tIns="45700" rIns="0" bIns="45700" anchor="t" anchorCtr="0">
            <a:normAutofit fontScale="85000" lnSpcReduction="20000"/>
          </a:bodyPr>
          <a:lstStyle/>
          <a:p>
            <a:pPr marL="91440" lvl="0" indent="0" algn="l" rtl="0">
              <a:lnSpc>
                <a:spcPct val="90000"/>
              </a:lnSpc>
              <a:spcBef>
                <a:spcPts val="0"/>
              </a:spcBef>
              <a:spcAft>
                <a:spcPts val="0"/>
              </a:spcAft>
              <a:buSzPct val="100000"/>
              <a:buNone/>
            </a:pPr>
            <a:endParaRPr sz="4400"/>
          </a:p>
          <a:p>
            <a:pPr marL="0" lvl="0" indent="0" algn="ctr" rtl="0">
              <a:lnSpc>
                <a:spcPct val="90000"/>
              </a:lnSpc>
              <a:spcBef>
                <a:spcPts val="1400"/>
              </a:spcBef>
              <a:spcAft>
                <a:spcPts val="0"/>
              </a:spcAft>
              <a:buSzPct val="100000"/>
              <a:buNone/>
            </a:pPr>
            <a:r>
              <a:rPr lang="sk-SK" sz="4400" b="1">
                <a:solidFill>
                  <a:srgbClr val="009900"/>
                </a:solidFill>
              </a:rPr>
              <a:t>Thank you for your attention!</a:t>
            </a:r>
            <a:endParaRPr/>
          </a:p>
          <a:p>
            <a:pPr marL="91440" lvl="0" indent="0" algn="ctr" rtl="0">
              <a:lnSpc>
                <a:spcPct val="90000"/>
              </a:lnSpc>
              <a:spcBef>
                <a:spcPts val="1400"/>
              </a:spcBef>
              <a:spcAft>
                <a:spcPts val="0"/>
              </a:spcAft>
              <a:buSzPct val="100000"/>
              <a:buNone/>
            </a:pPr>
            <a:endParaRPr sz="4400" b="1">
              <a:solidFill>
                <a:srgbClr val="009900"/>
              </a:solidFill>
            </a:endParaRPr>
          </a:p>
          <a:p>
            <a:pPr marL="91440" lvl="0" indent="-91440" algn="ctr" rtl="0">
              <a:lnSpc>
                <a:spcPct val="90000"/>
              </a:lnSpc>
              <a:spcBef>
                <a:spcPts val="1400"/>
              </a:spcBef>
              <a:spcAft>
                <a:spcPts val="0"/>
              </a:spcAft>
              <a:buSzPct val="100000"/>
              <a:buFont typeface="Calibri"/>
              <a:buNone/>
            </a:pPr>
            <a:r>
              <a:rPr lang="sk-SK" sz="2400" b="1">
                <a:solidFill>
                  <a:schemeClr val="dk1"/>
                </a:solidFill>
              </a:rPr>
              <a:t>Ing. Ildikó Hanuliaková</a:t>
            </a:r>
            <a:endParaRPr sz="2400" b="1">
              <a:solidFill>
                <a:schemeClr val="dk1"/>
              </a:solidFill>
            </a:endParaRPr>
          </a:p>
          <a:p>
            <a:pPr marL="91440" lvl="0" indent="-91440" algn="ctr" rtl="0">
              <a:lnSpc>
                <a:spcPct val="90000"/>
              </a:lnSpc>
              <a:spcBef>
                <a:spcPts val="1400"/>
              </a:spcBef>
              <a:spcAft>
                <a:spcPts val="0"/>
              </a:spcAft>
              <a:buSzPct val="100000"/>
              <a:buFont typeface="Calibri"/>
              <a:buNone/>
            </a:pPr>
            <a:r>
              <a:rPr lang="sk-SK" sz="1900">
                <a:solidFill>
                  <a:schemeClr val="dk1"/>
                </a:solidFill>
              </a:rPr>
              <a:t>Vice-chairwoman of CA</a:t>
            </a:r>
            <a:endParaRPr/>
          </a:p>
          <a:p>
            <a:pPr marL="91440" lvl="0" indent="-91440" algn="ctr" rtl="0">
              <a:lnSpc>
                <a:spcPct val="90000"/>
              </a:lnSpc>
              <a:spcBef>
                <a:spcPts val="1400"/>
              </a:spcBef>
              <a:spcAft>
                <a:spcPts val="0"/>
              </a:spcAft>
              <a:buSzPct val="100000"/>
              <a:buFont typeface="Calibri"/>
              <a:buNone/>
            </a:pPr>
            <a:endParaRPr sz="2400">
              <a:solidFill>
                <a:schemeClr val="dk1"/>
              </a:solidFill>
            </a:endParaRPr>
          </a:p>
          <a:p>
            <a:pPr marL="91440" lvl="0" indent="-91440" algn="ctr" rtl="0">
              <a:lnSpc>
                <a:spcPct val="90000"/>
              </a:lnSpc>
              <a:spcBef>
                <a:spcPts val="1400"/>
              </a:spcBef>
              <a:spcAft>
                <a:spcPts val="0"/>
              </a:spcAft>
              <a:buSzPct val="100000"/>
              <a:buFont typeface="Calibri"/>
              <a:buNone/>
            </a:pPr>
            <a:endParaRPr sz="2400">
              <a:solidFill>
                <a:schemeClr val="dk1"/>
              </a:solidFill>
            </a:endParaRPr>
          </a:p>
          <a:p>
            <a:pPr marL="91440" lvl="0" indent="-91440" algn="ctr" rtl="0">
              <a:lnSpc>
                <a:spcPct val="90000"/>
              </a:lnSpc>
              <a:spcBef>
                <a:spcPts val="1400"/>
              </a:spcBef>
              <a:spcAft>
                <a:spcPts val="0"/>
              </a:spcAft>
              <a:buSzPct val="100000"/>
              <a:buFont typeface="Calibri"/>
              <a:buNone/>
            </a:pPr>
            <a:r>
              <a:rPr lang="sk-SK" sz="2400" b="1">
                <a:solidFill>
                  <a:schemeClr val="dk1"/>
                </a:solidFill>
              </a:rPr>
              <a:t>Contact:</a:t>
            </a:r>
            <a:endParaRPr/>
          </a:p>
          <a:p>
            <a:pPr marL="91440" lvl="0" indent="-91440" algn="ctr" rtl="0">
              <a:lnSpc>
                <a:spcPct val="90000"/>
              </a:lnSpc>
              <a:spcBef>
                <a:spcPts val="1400"/>
              </a:spcBef>
              <a:spcAft>
                <a:spcPts val="0"/>
              </a:spcAft>
              <a:buSzPct val="100000"/>
              <a:buFont typeface="Calibri"/>
              <a:buNone/>
            </a:pPr>
            <a:r>
              <a:rPr lang="sk-SK" sz="1800">
                <a:solidFill>
                  <a:schemeClr val="dk1"/>
                </a:solidFill>
              </a:rPr>
              <a:t>Spoluprácou pre lepšiu budúcnosť</a:t>
            </a:r>
            <a:endParaRPr/>
          </a:p>
          <a:p>
            <a:pPr marL="91440" lvl="0" indent="-91440" algn="ctr" rtl="0">
              <a:lnSpc>
                <a:spcPct val="90000"/>
              </a:lnSpc>
              <a:spcBef>
                <a:spcPts val="1400"/>
              </a:spcBef>
              <a:spcAft>
                <a:spcPts val="0"/>
              </a:spcAft>
              <a:buSzPct val="100000"/>
              <a:buFont typeface="Calibri"/>
              <a:buNone/>
            </a:pPr>
            <a:r>
              <a:rPr lang="sk-SK" sz="1800">
                <a:solidFill>
                  <a:schemeClr val="dk1"/>
                </a:solidFill>
              </a:rPr>
              <a:t>Kúpeľná 3544/33</a:t>
            </a:r>
            <a:endParaRPr/>
          </a:p>
          <a:p>
            <a:pPr marL="91440" lvl="0" indent="-91440" algn="ctr" rtl="0">
              <a:lnSpc>
                <a:spcPct val="90000"/>
              </a:lnSpc>
              <a:spcBef>
                <a:spcPts val="1400"/>
              </a:spcBef>
              <a:spcAft>
                <a:spcPts val="0"/>
              </a:spcAft>
              <a:buSzPct val="100000"/>
              <a:buFont typeface="Calibri"/>
              <a:buNone/>
            </a:pPr>
            <a:r>
              <a:rPr lang="sk-SK" sz="1800">
                <a:solidFill>
                  <a:schemeClr val="dk1"/>
                </a:solidFill>
              </a:rPr>
              <a:t>932 01 Veľký Meder – SLOVAKIA</a:t>
            </a:r>
            <a:endParaRPr/>
          </a:p>
          <a:p>
            <a:pPr marL="91440" lvl="0" indent="-91440" algn="ctr" rtl="0">
              <a:lnSpc>
                <a:spcPct val="90000"/>
              </a:lnSpc>
              <a:spcBef>
                <a:spcPts val="1400"/>
              </a:spcBef>
              <a:spcAft>
                <a:spcPts val="0"/>
              </a:spcAft>
              <a:buSzPct val="100000"/>
              <a:buFont typeface="Calibri"/>
              <a:buNone/>
            </a:pPr>
            <a:r>
              <a:rPr lang="sk-SK" u="sng">
                <a:solidFill>
                  <a:schemeClr val="dk1"/>
                </a:solidFill>
                <a:hlinkClick r:id="rId3">
                  <a:extLst>
                    <a:ext uri="{A12FA001-AC4F-418D-AE19-62706E023703}">
                      <ahyp:hlinkClr xmlns:ahyp="http://schemas.microsoft.com/office/drawing/2018/hyperlinkcolor" val="tx"/>
                    </a:ext>
                  </a:extLst>
                </a:hlinkClick>
              </a:rPr>
              <a:t>www.ozbuducnost.sk</a:t>
            </a:r>
            <a:endParaRPr>
              <a:solidFill>
                <a:schemeClr val="dk1"/>
              </a:solidFill>
            </a:endParaRPr>
          </a:p>
          <a:p>
            <a:pPr marL="91440" lvl="0" indent="-91440" algn="ctr" rtl="0">
              <a:lnSpc>
                <a:spcPct val="90000"/>
              </a:lnSpc>
              <a:spcBef>
                <a:spcPts val="1400"/>
              </a:spcBef>
              <a:spcAft>
                <a:spcPts val="0"/>
              </a:spcAft>
              <a:buSzPct val="100000"/>
              <a:buFont typeface="Calibri"/>
              <a:buNone/>
            </a:pPr>
            <a:endParaRPr sz="1800"/>
          </a:p>
          <a:p>
            <a:pPr marL="91440" lvl="0" indent="-91440" algn="ctr" rtl="0">
              <a:lnSpc>
                <a:spcPct val="90000"/>
              </a:lnSpc>
              <a:spcBef>
                <a:spcPts val="1400"/>
              </a:spcBef>
              <a:spcAft>
                <a:spcPts val="0"/>
              </a:spcAft>
              <a:buSzPct val="100000"/>
              <a:buFont typeface="Calibri"/>
              <a:buNone/>
            </a:pPr>
            <a:r>
              <a:rPr lang="sk-SK" sz="2400" u="sng">
                <a:solidFill>
                  <a:srgbClr val="009900"/>
                </a:solidFill>
                <a:hlinkClick r:id="rId4">
                  <a:extLst>
                    <a:ext uri="{A12FA001-AC4F-418D-AE19-62706E023703}">
                      <ahyp:hlinkClr xmlns:ahyp="http://schemas.microsoft.com/office/drawing/2018/hyperlinkcolor" val="tx"/>
                    </a:ext>
                  </a:extLst>
                </a:hlinkClick>
              </a:rPr>
              <a:t>ildiko.hanuliakova@gmail.com</a:t>
            </a:r>
            <a:endParaRPr sz="2400">
              <a:solidFill>
                <a:srgbClr val="009900"/>
              </a:solidFill>
            </a:endParaRPr>
          </a:p>
          <a:p>
            <a:pPr marL="91440" lvl="0" indent="0" algn="l" rtl="0">
              <a:lnSpc>
                <a:spcPct val="90000"/>
              </a:lnSpc>
              <a:spcBef>
                <a:spcPts val="1400"/>
              </a:spcBef>
              <a:spcAft>
                <a:spcPts val="0"/>
              </a:spcAft>
              <a:buSzPct val="100000"/>
              <a:buNone/>
            </a:pPr>
            <a:endParaRPr sz="2400"/>
          </a:p>
          <a:p>
            <a:pPr marL="91440" lvl="0" indent="0" algn="l" rtl="0">
              <a:lnSpc>
                <a:spcPct val="90000"/>
              </a:lnSpc>
              <a:spcBef>
                <a:spcPts val="1400"/>
              </a:spcBef>
              <a:spcAft>
                <a:spcPts val="0"/>
              </a:spcAft>
              <a:buSzPct val="100000"/>
              <a:buNone/>
            </a:pPr>
            <a:endParaRPr sz="2400"/>
          </a:p>
        </p:txBody>
      </p:sp>
    </p:spTree>
  </p:cSld>
  <p:clrMapOvr>
    <a:masterClrMapping/>
  </p:clrMapOvr>
  <p:transition spd="slow">
    <p:wheel spokes="3"/>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25"/>
        <p:cNvGrpSpPr/>
        <p:nvPr/>
      </p:nvGrpSpPr>
      <p:grpSpPr>
        <a:xfrm>
          <a:off x="0" y="0"/>
          <a:ext cx="0" cy="0"/>
          <a:chOff x="0" y="0"/>
          <a:chExt cx="0" cy="0"/>
        </a:xfrm>
      </p:grpSpPr>
      <p:grpSp>
        <p:nvGrpSpPr>
          <p:cNvPr id="126" name="Google Shape;126;p3"/>
          <p:cNvGrpSpPr/>
          <p:nvPr/>
        </p:nvGrpSpPr>
        <p:grpSpPr>
          <a:xfrm>
            <a:off x="306184" y="963809"/>
            <a:ext cx="11579631" cy="5418667"/>
            <a:chOff x="5801" y="0"/>
            <a:chExt cx="11579631" cy="5418667"/>
          </a:xfrm>
        </p:grpSpPr>
        <p:sp>
          <p:nvSpPr>
            <p:cNvPr id="127" name="Google Shape;127;p3"/>
            <p:cNvSpPr/>
            <p:nvPr/>
          </p:nvSpPr>
          <p:spPr>
            <a:xfrm>
              <a:off x="869342" y="0"/>
              <a:ext cx="9852548" cy="5418667"/>
            </a:xfrm>
            <a:prstGeom prst="rightArrow">
              <a:avLst>
                <a:gd name="adj1" fmla="val 50000"/>
                <a:gd name="adj2" fmla="val 50000"/>
              </a:avLst>
            </a:prstGeom>
            <a:solidFill>
              <a:srgbClr val="DDECC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8" name="Google Shape;128;p3"/>
            <p:cNvSpPr/>
            <p:nvPr/>
          </p:nvSpPr>
          <p:spPr>
            <a:xfrm>
              <a:off x="5801" y="1625600"/>
              <a:ext cx="2790272" cy="2167466"/>
            </a:xfrm>
            <a:prstGeom prst="roundRect">
              <a:avLst>
                <a:gd name="adj" fmla="val 16667"/>
              </a:avLst>
            </a:prstGeom>
            <a:solidFill>
              <a:srgbClr val="98CB37"/>
            </a:solidFill>
            <a:ln w="15875"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9" name="Google Shape;129;p3"/>
            <p:cNvSpPr txBox="1"/>
            <p:nvPr/>
          </p:nvSpPr>
          <p:spPr>
            <a:xfrm>
              <a:off x="111608" y="1731407"/>
              <a:ext cx="2578658" cy="1955852"/>
            </a:xfrm>
            <a:prstGeom prst="rect">
              <a:avLst/>
            </a:prstGeom>
            <a:noFill/>
            <a:ln>
              <a:noFill/>
            </a:ln>
          </p:spPr>
          <p:txBody>
            <a:bodyPr spcFirstLastPara="1" wrap="square" lIns="60950" tIns="60950" rIns="60950" bIns="60950" anchor="ctr" anchorCtr="0">
              <a:noAutofit/>
            </a:bodyPr>
            <a:lstStyle/>
            <a:p>
              <a:pPr marL="0" marR="0" lvl="0" indent="0" algn="ctr" rtl="0">
                <a:lnSpc>
                  <a:spcPct val="90000"/>
                </a:lnSpc>
                <a:spcBef>
                  <a:spcPts val="0"/>
                </a:spcBef>
                <a:spcAft>
                  <a:spcPts val="0"/>
                </a:spcAft>
                <a:buClr>
                  <a:schemeClr val="lt1"/>
                </a:buClr>
                <a:buSzPts val="1600"/>
                <a:buFont typeface="Calibri"/>
                <a:buNone/>
              </a:pPr>
              <a:r>
                <a:rPr lang="sk-SK" sz="1600" b="0" i="0" u="none" strike="noStrike" cap="none">
                  <a:solidFill>
                    <a:schemeClr val="lt1"/>
                  </a:solidFill>
                  <a:latin typeface="Calibri"/>
                  <a:ea typeface="Calibri"/>
                  <a:cs typeface="Calibri"/>
                  <a:sym typeface="Calibri"/>
                </a:rPr>
                <a:t>Activating people over the age of 50 requires experienced, well-trained peers, the use of modern approaches, methods, tools in accordance with the requirements of the 21st century. </a:t>
              </a:r>
              <a:endParaRPr sz="1600" b="0" i="0" u="none" strike="noStrike" cap="none">
                <a:solidFill>
                  <a:schemeClr val="lt1"/>
                </a:solidFill>
                <a:latin typeface="Calibri"/>
                <a:ea typeface="Calibri"/>
                <a:cs typeface="Calibri"/>
                <a:sym typeface="Calibri"/>
              </a:endParaRPr>
            </a:p>
          </p:txBody>
        </p:sp>
        <p:sp>
          <p:nvSpPr>
            <p:cNvPr id="130" name="Google Shape;130;p3"/>
            <p:cNvSpPr/>
            <p:nvPr/>
          </p:nvSpPr>
          <p:spPr>
            <a:xfrm>
              <a:off x="2935587" y="1625600"/>
              <a:ext cx="2790272" cy="2167466"/>
            </a:xfrm>
            <a:prstGeom prst="roundRect">
              <a:avLst>
                <a:gd name="adj" fmla="val 16667"/>
              </a:avLst>
            </a:prstGeom>
            <a:solidFill>
              <a:srgbClr val="98CB37"/>
            </a:solidFill>
            <a:ln w="15875"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1" name="Google Shape;131;p3"/>
            <p:cNvSpPr txBox="1"/>
            <p:nvPr/>
          </p:nvSpPr>
          <p:spPr>
            <a:xfrm>
              <a:off x="3041394" y="1731407"/>
              <a:ext cx="2578658" cy="1955852"/>
            </a:xfrm>
            <a:prstGeom prst="rect">
              <a:avLst/>
            </a:prstGeom>
            <a:noFill/>
            <a:ln>
              <a:noFill/>
            </a:ln>
          </p:spPr>
          <p:txBody>
            <a:bodyPr spcFirstLastPara="1" wrap="square" lIns="60950" tIns="60950" rIns="60950" bIns="60950" anchor="ctr" anchorCtr="0">
              <a:noAutofit/>
            </a:bodyPr>
            <a:lstStyle/>
            <a:p>
              <a:pPr marL="0" marR="0" lvl="0" indent="0" algn="ctr" rtl="0">
                <a:lnSpc>
                  <a:spcPct val="90000"/>
                </a:lnSpc>
                <a:spcBef>
                  <a:spcPts val="0"/>
                </a:spcBef>
                <a:spcAft>
                  <a:spcPts val="0"/>
                </a:spcAft>
                <a:buClr>
                  <a:schemeClr val="lt1"/>
                </a:buClr>
                <a:buSzPts val="1600"/>
                <a:buFont typeface="Calibri"/>
                <a:buNone/>
              </a:pPr>
              <a:r>
                <a:rPr lang="sk-SK" sz="1600" b="0" i="0" u="none" strike="noStrike" cap="none">
                  <a:solidFill>
                    <a:schemeClr val="lt1"/>
                  </a:solidFill>
                  <a:latin typeface="Calibri"/>
                  <a:ea typeface="Calibri"/>
                  <a:cs typeface="Calibri"/>
                  <a:sym typeface="Calibri"/>
                </a:rPr>
                <a:t>The application of successful peer mentoring services in all partner countries is an innovative approach to supporting active aging. </a:t>
              </a:r>
              <a:endParaRPr sz="1600" b="0" i="0" u="none" strike="noStrike" cap="none">
                <a:solidFill>
                  <a:schemeClr val="lt1"/>
                </a:solidFill>
                <a:latin typeface="Calibri"/>
                <a:ea typeface="Calibri"/>
                <a:cs typeface="Calibri"/>
                <a:sym typeface="Calibri"/>
              </a:endParaRPr>
            </a:p>
          </p:txBody>
        </p:sp>
        <p:sp>
          <p:nvSpPr>
            <p:cNvPr id="132" name="Google Shape;132;p3"/>
            <p:cNvSpPr/>
            <p:nvPr/>
          </p:nvSpPr>
          <p:spPr>
            <a:xfrm>
              <a:off x="5865373" y="1625600"/>
              <a:ext cx="2790272" cy="2167466"/>
            </a:xfrm>
            <a:prstGeom prst="roundRect">
              <a:avLst>
                <a:gd name="adj" fmla="val 16667"/>
              </a:avLst>
            </a:prstGeom>
            <a:solidFill>
              <a:srgbClr val="98CB37"/>
            </a:solidFill>
            <a:ln w="15875"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3" name="Google Shape;133;p3"/>
            <p:cNvSpPr txBox="1"/>
            <p:nvPr/>
          </p:nvSpPr>
          <p:spPr>
            <a:xfrm>
              <a:off x="5971180" y="1731407"/>
              <a:ext cx="2578658" cy="1955852"/>
            </a:xfrm>
            <a:prstGeom prst="rect">
              <a:avLst/>
            </a:prstGeom>
            <a:noFill/>
            <a:ln>
              <a:noFill/>
            </a:ln>
          </p:spPr>
          <p:txBody>
            <a:bodyPr spcFirstLastPara="1" wrap="square" lIns="60950" tIns="60950" rIns="60950" bIns="60950" anchor="ctr" anchorCtr="0">
              <a:noAutofit/>
            </a:bodyPr>
            <a:lstStyle/>
            <a:p>
              <a:pPr marL="0" marR="0" lvl="0" indent="0" algn="ctr" rtl="0">
                <a:lnSpc>
                  <a:spcPct val="90000"/>
                </a:lnSpc>
                <a:spcBef>
                  <a:spcPts val="0"/>
                </a:spcBef>
                <a:spcAft>
                  <a:spcPts val="0"/>
                </a:spcAft>
                <a:buClr>
                  <a:schemeClr val="lt1"/>
                </a:buClr>
                <a:buSzPts val="1600"/>
                <a:buFont typeface="Calibri"/>
                <a:buNone/>
              </a:pPr>
              <a:r>
                <a:rPr lang="sk-SK" sz="1600" b="0" i="0" u="none" strike="noStrike" cap="none">
                  <a:solidFill>
                    <a:schemeClr val="lt1"/>
                  </a:solidFill>
                  <a:latin typeface="Calibri"/>
                  <a:ea typeface="Calibri"/>
                  <a:cs typeface="Calibri"/>
                  <a:sym typeface="Calibri"/>
                </a:rPr>
                <a:t>By involving well skilled peer mentors who are more acceptable to their peers, mentees 50+ will be more motivated to engage in activities, especially in the field of lifelong learning. </a:t>
              </a:r>
              <a:endParaRPr sz="1600" b="0" i="0" u="none" strike="noStrike" cap="none">
                <a:solidFill>
                  <a:schemeClr val="lt1"/>
                </a:solidFill>
                <a:latin typeface="Calibri"/>
                <a:ea typeface="Calibri"/>
                <a:cs typeface="Calibri"/>
                <a:sym typeface="Calibri"/>
              </a:endParaRPr>
            </a:p>
          </p:txBody>
        </p:sp>
        <p:sp>
          <p:nvSpPr>
            <p:cNvPr id="134" name="Google Shape;134;p3"/>
            <p:cNvSpPr/>
            <p:nvPr/>
          </p:nvSpPr>
          <p:spPr>
            <a:xfrm>
              <a:off x="8795160" y="1625600"/>
              <a:ext cx="2790272" cy="2167466"/>
            </a:xfrm>
            <a:prstGeom prst="roundRect">
              <a:avLst>
                <a:gd name="adj" fmla="val 16667"/>
              </a:avLst>
            </a:prstGeom>
            <a:solidFill>
              <a:srgbClr val="98CB37"/>
            </a:solidFill>
            <a:ln w="15875"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5" name="Google Shape;135;p3"/>
            <p:cNvSpPr txBox="1"/>
            <p:nvPr/>
          </p:nvSpPr>
          <p:spPr>
            <a:xfrm>
              <a:off x="8900967" y="1731407"/>
              <a:ext cx="2578658" cy="1955852"/>
            </a:xfrm>
            <a:prstGeom prst="rect">
              <a:avLst/>
            </a:prstGeom>
            <a:noFill/>
            <a:ln>
              <a:noFill/>
            </a:ln>
          </p:spPr>
          <p:txBody>
            <a:bodyPr spcFirstLastPara="1" wrap="square" lIns="60950" tIns="60950" rIns="60950" bIns="60950" anchor="ctr" anchorCtr="0">
              <a:noAutofit/>
            </a:bodyPr>
            <a:lstStyle/>
            <a:p>
              <a:pPr marL="0" marR="0" lvl="0" indent="0" algn="ctr" rtl="0">
                <a:lnSpc>
                  <a:spcPct val="90000"/>
                </a:lnSpc>
                <a:spcBef>
                  <a:spcPts val="0"/>
                </a:spcBef>
                <a:spcAft>
                  <a:spcPts val="0"/>
                </a:spcAft>
                <a:buClr>
                  <a:schemeClr val="dk1"/>
                </a:buClr>
                <a:buSzPts val="1600"/>
                <a:buFont typeface="Calibri"/>
                <a:buNone/>
              </a:pPr>
              <a:r>
                <a:rPr lang="sk-SK" sz="1600" b="1" i="0" u="none" strike="noStrike" cap="none">
                  <a:solidFill>
                    <a:schemeClr val="dk1"/>
                  </a:solidFill>
                  <a:latin typeface="Calibri"/>
                  <a:ea typeface="Calibri"/>
                  <a:cs typeface="Calibri"/>
                  <a:sym typeface="Calibri"/>
                </a:rPr>
                <a:t>The Peer Mentor Training will focus on increasing key competencies - personal, social, methodological and digital competencies of experts and future peer mentors. </a:t>
              </a:r>
              <a:endParaRPr sz="1600" b="0" i="0" u="none" strike="noStrike" cap="none">
                <a:solidFill>
                  <a:schemeClr val="dk1"/>
                </a:solidFill>
                <a:latin typeface="Calibri"/>
                <a:ea typeface="Calibri"/>
                <a:cs typeface="Calibri"/>
                <a:sym typeface="Calibri"/>
              </a:endParaRPr>
            </a:p>
          </p:txBody>
        </p:sp>
      </p:grpSp>
      <p:sp>
        <p:nvSpPr>
          <p:cNvPr id="136" name="Google Shape;136;p3"/>
          <p:cNvSpPr txBox="1"/>
          <p:nvPr/>
        </p:nvSpPr>
        <p:spPr>
          <a:xfrm>
            <a:off x="300383" y="656224"/>
            <a:ext cx="7580243" cy="523220"/>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sk-SK" sz="2800" b="1" i="0" u="none" strike="noStrike" cap="none">
                <a:solidFill>
                  <a:srgbClr val="00B050"/>
                </a:solidFill>
                <a:latin typeface="Calibri"/>
                <a:ea typeface="Calibri"/>
                <a:cs typeface="Calibri"/>
                <a:sym typeface="Calibri"/>
              </a:rPr>
              <a:t>MAIN IDEA OF THE PEER MENTOR TRAINING </a:t>
            </a:r>
            <a:endParaRPr sz="2800" b="1" i="0" u="none" strike="noStrike" cap="none">
              <a:solidFill>
                <a:srgbClr val="00B050"/>
              </a:solidFill>
              <a:latin typeface="Calibri"/>
              <a:ea typeface="Calibri"/>
              <a:cs typeface="Calibri"/>
              <a:sym typeface="Calibri"/>
            </a:endParaRPr>
          </a:p>
        </p:txBody>
      </p:sp>
      <p:sp>
        <p:nvSpPr>
          <p:cNvPr id="137" name="Google Shape;137;p3"/>
          <p:cNvSpPr txBox="1"/>
          <p:nvPr/>
        </p:nvSpPr>
        <p:spPr>
          <a:xfrm>
            <a:off x="980661" y="5247860"/>
            <a:ext cx="10522226" cy="646331"/>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sk-SK" sz="1800" b="1" i="0" u="none" strike="noStrike" cap="none">
                <a:solidFill>
                  <a:schemeClr val="dk1"/>
                </a:solidFill>
                <a:latin typeface="Calibri"/>
                <a:ea typeface="Calibri"/>
                <a:cs typeface="Calibri"/>
                <a:sym typeface="Calibri"/>
              </a:rPr>
              <a:t>The Peer Mentor Training will focus on increasing key competencies - personal, social, methodological and digital competencies of experts and future peer mentors. </a:t>
            </a:r>
            <a:endParaRPr sz="1800" b="1" i="0" u="none" strike="noStrike" cap="none">
              <a:solidFill>
                <a:schemeClr val="dk1"/>
              </a:solidFill>
              <a:latin typeface="Calibri"/>
              <a:ea typeface="Calibri"/>
              <a:cs typeface="Calibri"/>
              <a:sym typeface="Calibri"/>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41"/>
        <p:cNvGrpSpPr/>
        <p:nvPr/>
      </p:nvGrpSpPr>
      <p:grpSpPr>
        <a:xfrm>
          <a:off x="0" y="0"/>
          <a:ext cx="0" cy="0"/>
          <a:chOff x="0" y="0"/>
          <a:chExt cx="0" cy="0"/>
        </a:xfrm>
      </p:grpSpPr>
      <p:sp>
        <p:nvSpPr>
          <p:cNvPr id="142" name="Google Shape;142;p4"/>
          <p:cNvSpPr txBox="1">
            <a:spLocks noGrp="1"/>
          </p:cNvSpPr>
          <p:nvPr>
            <p:ph type="title"/>
          </p:nvPr>
        </p:nvSpPr>
        <p:spPr>
          <a:xfrm>
            <a:off x="1113182" y="664584"/>
            <a:ext cx="10058400" cy="435787"/>
          </a:xfrm>
          <a:prstGeom prst="rect">
            <a:avLst/>
          </a:prstGeom>
          <a:noFill/>
          <a:ln>
            <a:noFill/>
          </a:ln>
        </p:spPr>
        <p:txBody>
          <a:bodyPr spcFirstLastPara="1" wrap="square" lIns="91425" tIns="45700" rIns="91425" bIns="45700" anchor="b" anchorCtr="0">
            <a:normAutofit fontScale="90000"/>
          </a:bodyPr>
          <a:lstStyle/>
          <a:p>
            <a:pPr marL="0" lvl="0" indent="0" algn="ctr" rtl="0">
              <a:lnSpc>
                <a:spcPct val="85000"/>
              </a:lnSpc>
              <a:spcBef>
                <a:spcPts val="0"/>
              </a:spcBef>
              <a:spcAft>
                <a:spcPts val="0"/>
              </a:spcAft>
              <a:buClr>
                <a:srgbClr val="00B050"/>
              </a:buClr>
              <a:buSzPct val="100000"/>
              <a:buFont typeface="Calibri"/>
              <a:buNone/>
            </a:pPr>
            <a:r>
              <a:rPr lang="sk-SK" sz="3200" b="1">
                <a:solidFill>
                  <a:srgbClr val="00B050"/>
                </a:solidFill>
                <a:latin typeface="Calibri"/>
                <a:ea typeface="Calibri"/>
                <a:cs typeface="Calibri"/>
                <a:sym typeface="Calibri"/>
              </a:rPr>
              <a:t>Proposals for topics according to pre-project needs analysis</a:t>
            </a:r>
            <a:endParaRPr sz="3200" b="1">
              <a:solidFill>
                <a:srgbClr val="00B050"/>
              </a:solidFill>
              <a:latin typeface="Calibri"/>
              <a:ea typeface="Calibri"/>
              <a:cs typeface="Calibri"/>
              <a:sym typeface="Calibri"/>
            </a:endParaRPr>
          </a:p>
        </p:txBody>
      </p:sp>
      <p:sp>
        <p:nvSpPr>
          <p:cNvPr id="143" name="Google Shape;143;p4"/>
          <p:cNvSpPr txBox="1">
            <a:spLocks noGrp="1"/>
          </p:cNvSpPr>
          <p:nvPr>
            <p:ph type="body" idx="1"/>
          </p:nvPr>
        </p:nvSpPr>
        <p:spPr>
          <a:xfrm>
            <a:off x="1097280" y="1669774"/>
            <a:ext cx="10058400" cy="967409"/>
          </a:xfrm>
          <a:prstGeom prst="rect">
            <a:avLst/>
          </a:prstGeom>
          <a:noFill/>
          <a:ln>
            <a:noFill/>
          </a:ln>
        </p:spPr>
        <p:txBody>
          <a:bodyPr spcFirstLastPara="1" wrap="square" lIns="0" tIns="45700" rIns="0" bIns="45700" anchor="t" anchorCtr="0">
            <a:normAutofit/>
          </a:bodyPr>
          <a:lstStyle/>
          <a:p>
            <a:pPr marL="91440" lvl="0" indent="0" algn="l" rtl="0">
              <a:lnSpc>
                <a:spcPct val="90000"/>
              </a:lnSpc>
              <a:spcBef>
                <a:spcPts val="0"/>
              </a:spcBef>
              <a:spcAft>
                <a:spcPts val="0"/>
              </a:spcAft>
              <a:buSzPts val="2000"/>
              <a:buNone/>
            </a:pPr>
            <a:endParaRPr/>
          </a:p>
          <a:p>
            <a:pPr marL="91440" lvl="0" indent="0" algn="l" rtl="0">
              <a:lnSpc>
                <a:spcPct val="90000"/>
              </a:lnSpc>
              <a:spcBef>
                <a:spcPts val="1400"/>
              </a:spcBef>
              <a:spcAft>
                <a:spcPts val="0"/>
              </a:spcAft>
              <a:buSzPts val="2000"/>
              <a:buNone/>
            </a:pPr>
            <a:endParaRPr/>
          </a:p>
          <a:p>
            <a:pPr marL="91440" lvl="0" indent="0" algn="l" rtl="0">
              <a:lnSpc>
                <a:spcPct val="90000"/>
              </a:lnSpc>
              <a:spcBef>
                <a:spcPts val="1400"/>
              </a:spcBef>
              <a:spcAft>
                <a:spcPts val="0"/>
              </a:spcAft>
              <a:buSzPts val="2000"/>
              <a:buNone/>
            </a:pPr>
            <a:endParaRPr/>
          </a:p>
          <a:p>
            <a:pPr marL="91440" lvl="0" indent="0" algn="l" rtl="0">
              <a:lnSpc>
                <a:spcPct val="90000"/>
              </a:lnSpc>
              <a:spcBef>
                <a:spcPts val="1400"/>
              </a:spcBef>
              <a:spcAft>
                <a:spcPts val="0"/>
              </a:spcAft>
              <a:buSzPts val="2000"/>
              <a:buNone/>
            </a:pPr>
            <a:endParaRPr/>
          </a:p>
          <a:p>
            <a:pPr marL="91440" lvl="0" indent="0" algn="l" rtl="0">
              <a:lnSpc>
                <a:spcPct val="90000"/>
              </a:lnSpc>
              <a:spcBef>
                <a:spcPts val="1400"/>
              </a:spcBef>
              <a:spcAft>
                <a:spcPts val="0"/>
              </a:spcAft>
              <a:buSzPts val="2000"/>
              <a:buNone/>
            </a:pPr>
            <a:endParaRPr/>
          </a:p>
          <a:p>
            <a:pPr marL="91440" lvl="0" indent="0" algn="l" rtl="0">
              <a:lnSpc>
                <a:spcPct val="90000"/>
              </a:lnSpc>
              <a:spcBef>
                <a:spcPts val="1400"/>
              </a:spcBef>
              <a:spcAft>
                <a:spcPts val="0"/>
              </a:spcAft>
              <a:buSzPts val="2000"/>
              <a:buNone/>
            </a:pPr>
            <a:endParaRPr/>
          </a:p>
        </p:txBody>
      </p:sp>
      <p:grpSp>
        <p:nvGrpSpPr>
          <p:cNvPr id="144" name="Google Shape;144;p4"/>
          <p:cNvGrpSpPr/>
          <p:nvPr/>
        </p:nvGrpSpPr>
        <p:grpSpPr>
          <a:xfrm>
            <a:off x="1116237" y="1521763"/>
            <a:ext cx="10422247" cy="3154272"/>
            <a:chOff x="3055" y="348652"/>
            <a:chExt cx="10422247" cy="3154272"/>
          </a:xfrm>
        </p:grpSpPr>
        <p:sp>
          <p:nvSpPr>
            <p:cNvPr id="145" name="Google Shape;145;p4"/>
            <p:cNvSpPr/>
            <p:nvPr/>
          </p:nvSpPr>
          <p:spPr>
            <a:xfrm>
              <a:off x="3055" y="348652"/>
              <a:ext cx="2423778" cy="1454267"/>
            </a:xfrm>
            <a:prstGeom prst="rect">
              <a:avLst/>
            </a:prstGeom>
            <a:solidFill>
              <a:srgbClr val="98CB37"/>
            </a:solidFill>
            <a:ln w="15875"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6" name="Google Shape;146;p4"/>
            <p:cNvSpPr txBox="1"/>
            <p:nvPr/>
          </p:nvSpPr>
          <p:spPr>
            <a:xfrm>
              <a:off x="3055" y="348652"/>
              <a:ext cx="2423778" cy="1454267"/>
            </a:xfrm>
            <a:prstGeom prst="rect">
              <a:avLst/>
            </a:prstGeom>
            <a:noFill/>
            <a:ln>
              <a:noFill/>
            </a:ln>
          </p:spPr>
          <p:txBody>
            <a:bodyPr spcFirstLastPara="1" wrap="square" lIns="68575" tIns="68575" rIns="68575" bIns="68575" anchor="ctr" anchorCtr="0">
              <a:noAutofit/>
            </a:bodyPr>
            <a:lstStyle/>
            <a:p>
              <a:pPr marL="0" marR="0" lvl="0" indent="0" algn="ctr" rtl="0">
                <a:lnSpc>
                  <a:spcPct val="90000"/>
                </a:lnSpc>
                <a:spcBef>
                  <a:spcPts val="0"/>
                </a:spcBef>
                <a:spcAft>
                  <a:spcPts val="0"/>
                </a:spcAft>
                <a:buClr>
                  <a:schemeClr val="lt1"/>
                </a:buClr>
                <a:buSzPts val="1800"/>
                <a:buFont typeface="Calibri"/>
                <a:buNone/>
              </a:pPr>
              <a:r>
                <a:rPr lang="sk-SK" sz="1800" b="0" i="0" u="none" strike="noStrike" cap="none">
                  <a:solidFill>
                    <a:schemeClr val="lt1"/>
                  </a:solidFill>
                  <a:latin typeface="Calibri"/>
                  <a:ea typeface="Calibri"/>
                  <a:cs typeface="Calibri"/>
                  <a:sym typeface="Calibri"/>
                </a:rPr>
                <a:t>Peer mentoring methodology</a:t>
              </a:r>
              <a:endParaRPr sz="1800" b="0" i="0" u="none" strike="noStrike" cap="none">
                <a:solidFill>
                  <a:schemeClr val="lt1"/>
                </a:solidFill>
                <a:latin typeface="Calibri"/>
                <a:ea typeface="Calibri"/>
                <a:cs typeface="Calibri"/>
                <a:sym typeface="Calibri"/>
              </a:endParaRPr>
            </a:p>
          </p:txBody>
        </p:sp>
        <p:sp>
          <p:nvSpPr>
            <p:cNvPr id="147" name="Google Shape;147;p4"/>
            <p:cNvSpPr/>
            <p:nvPr/>
          </p:nvSpPr>
          <p:spPr>
            <a:xfrm>
              <a:off x="2669211" y="348652"/>
              <a:ext cx="2423778" cy="1454267"/>
            </a:xfrm>
            <a:prstGeom prst="rect">
              <a:avLst/>
            </a:prstGeom>
            <a:solidFill>
              <a:srgbClr val="98CB37"/>
            </a:solidFill>
            <a:ln w="15875"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8" name="Google Shape;148;p4"/>
            <p:cNvSpPr txBox="1"/>
            <p:nvPr/>
          </p:nvSpPr>
          <p:spPr>
            <a:xfrm>
              <a:off x="2669211" y="348652"/>
              <a:ext cx="2423778" cy="1454267"/>
            </a:xfrm>
            <a:prstGeom prst="rect">
              <a:avLst/>
            </a:prstGeom>
            <a:noFill/>
            <a:ln>
              <a:noFill/>
            </a:ln>
          </p:spPr>
          <p:txBody>
            <a:bodyPr spcFirstLastPara="1" wrap="square" lIns="68575" tIns="68575" rIns="68575" bIns="68575" anchor="ctr" anchorCtr="0">
              <a:noAutofit/>
            </a:bodyPr>
            <a:lstStyle/>
            <a:p>
              <a:pPr marL="0" marR="0" lvl="0" indent="0" algn="ctr" rtl="0">
                <a:lnSpc>
                  <a:spcPct val="90000"/>
                </a:lnSpc>
                <a:spcBef>
                  <a:spcPts val="0"/>
                </a:spcBef>
                <a:spcAft>
                  <a:spcPts val="0"/>
                </a:spcAft>
                <a:buClr>
                  <a:schemeClr val="lt1"/>
                </a:buClr>
                <a:buSzPts val="1800"/>
                <a:buFont typeface="Calibri"/>
                <a:buNone/>
              </a:pPr>
              <a:r>
                <a:rPr lang="sk-SK" sz="1800" b="0" i="0" u="none" strike="noStrike" cap="none">
                  <a:solidFill>
                    <a:schemeClr val="lt1"/>
                  </a:solidFill>
                  <a:latin typeface="Calibri"/>
                  <a:ea typeface="Calibri"/>
                  <a:cs typeface="Calibri"/>
                  <a:sym typeface="Calibri"/>
                </a:rPr>
                <a:t>Personality - knowledge, skills, competences and roles of peer mentor in the 21st century for 50+ </a:t>
              </a:r>
              <a:endParaRPr sz="1800" b="0" i="0" u="none" strike="noStrike" cap="none">
                <a:solidFill>
                  <a:schemeClr val="lt1"/>
                </a:solidFill>
                <a:latin typeface="Calibri"/>
                <a:ea typeface="Calibri"/>
                <a:cs typeface="Calibri"/>
                <a:sym typeface="Calibri"/>
              </a:endParaRPr>
            </a:p>
          </p:txBody>
        </p:sp>
        <p:sp>
          <p:nvSpPr>
            <p:cNvPr id="149" name="Google Shape;149;p4"/>
            <p:cNvSpPr/>
            <p:nvPr/>
          </p:nvSpPr>
          <p:spPr>
            <a:xfrm>
              <a:off x="5335367" y="348652"/>
              <a:ext cx="2423778" cy="1454267"/>
            </a:xfrm>
            <a:prstGeom prst="rect">
              <a:avLst/>
            </a:prstGeom>
            <a:solidFill>
              <a:srgbClr val="98CB37"/>
            </a:solidFill>
            <a:ln w="15875"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0" name="Google Shape;150;p4"/>
            <p:cNvSpPr txBox="1"/>
            <p:nvPr/>
          </p:nvSpPr>
          <p:spPr>
            <a:xfrm>
              <a:off x="5335367" y="348652"/>
              <a:ext cx="2423778" cy="1454267"/>
            </a:xfrm>
            <a:prstGeom prst="rect">
              <a:avLst/>
            </a:prstGeom>
            <a:noFill/>
            <a:ln>
              <a:noFill/>
            </a:ln>
          </p:spPr>
          <p:txBody>
            <a:bodyPr spcFirstLastPara="1" wrap="square" lIns="68575" tIns="68575" rIns="68575" bIns="68575" anchor="ctr" anchorCtr="0">
              <a:noAutofit/>
            </a:bodyPr>
            <a:lstStyle/>
            <a:p>
              <a:pPr marL="0" marR="0" lvl="0" indent="0" algn="ctr" rtl="0">
                <a:lnSpc>
                  <a:spcPct val="90000"/>
                </a:lnSpc>
                <a:spcBef>
                  <a:spcPts val="0"/>
                </a:spcBef>
                <a:spcAft>
                  <a:spcPts val="0"/>
                </a:spcAft>
                <a:buClr>
                  <a:schemeClr val="lt1"/>
                </a:buClr>
                <a:buSzPts val="1800"/>
                <a:buFont typeface="Calibri"/>
                <a:buNone/>
              </a:pPr>
              <a:r>
                <a:rPr lang="sk-SK" sz="1800" b="0" i="0" u="none" strike="noStrike" cap="none">
                  <a:solidFill>
                    <a:schemeClr val="lt1"/>
                  </a:solidFill>
                  <a:latin typeface="Calibri"/>
                  <a:ea typeface="Calibri"/>
                  <a:cs typeface="Calibri"/>
                  <a:sym typeface="Calibri"/>
                </a:rPr>
                <a:t>Building mentor -mentee relationship</a:t>
              </a:r>
              <a:endParaRPr sz="1800" b="0" i="0" u="none" strike="noStrike" cap="none">
                <a:solidFill>
                  <a:schemeClr val="lt1"/>
                </a:solidFill>
                <a:latin typeface="Calibri"/>
                <a:ea typeface="Calibri"/>
                <a:cs typeface="Calibri"/>
                <a:sym typeface="Calibri"/>
              </a:endParaRPr>
            </a:p>
          </p:txBody>
        </p:sp>
        <p:sp>
          <p:nvSpPr>
            <p:cNvPr id="151" name="Google Shape;151;p4"/>
            <p:cNvSpPr/>
            <p:nvPr/>
          </p:nvSpPr>
          <p:spPr>
            <a:xfrm>
              <a:off x="8001524" y="348652"/>
              <a:ext cx="2423778" cy="1454267"/>
            </a:xfrm>
            <a:prstGeom prst="rect">
              <a:avLst/>
            </a:prstGeom>
            <a:solidFill>
              <a:srgbClr val="98CB37"/>
            </a:solidFill>
            <a:ln w="15875"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2" name="Google Shape;152;p4"/>
            <p:cNvSpPr txBox="1"/>
            <p:nvPr/>
          </p:nvSpPr>
          <p:spPr>
            <a:xfrm>
              <a:off x="8001524" y="348652"/>
              <a:ext cx="2423778" cy="1454267"/>
            </a:xfrm>
            <a:prstGeom prst="rect">
              <a:avLst/>
            </a:prstGeom>
            <a:noFill/>
            <a:ln>
              <a:noFill/>
            </a:ln>
          </p:spPr>
          <p:txBody>
            <a:bodyPr spcFirstLastPara="1" wrap="square" lIns="68575" tIns="68575" rIns="68575" bIns="68575" anchor="ctr" anchorCtr="0">
              <a:noAutofit/>
            </a:bodyPr>
            <a:lstStyle/>
            <a:p>
              <a:pPr marL="0" marR="0" lvl="0" indent="0" algn="ctr" rtl="0">
                <a:lnSpc>
                  <a:spcPct val="90000"/>
                </a:lnSpc>
                <a:spcBef>
                  <a:spcPts val="0"/>
                </a:spcBef>
                <a:spcAft>
                  <a:spcPts val="0"/>
                </a:spcAft>
                <a:buClr>
                  <a:schemeClr val="lt1"/>
                </a:buClr>
                <a:buSzPts val="1800"/>
                <a:buFont typeface="Calibri"/>
                <a:buNone/>
              </a:pPr>
              <a:r>
                <a:rPr lang="sk-SK" sz="1800" b="0" i="0" u="none" strike="noStrike" cap="none">
                  <a:solidFill>
                    <a:schemeClr val="lt1"/>
                  </a:solidFill>
                  <a:latin typeface="Calibri"/>
                  <a:ea typeface="Calibri"/>
                  <a:cs typeface="Calibri"/>
                  <a:sym typeface="Calibri"/>
                </a:rPr>
                <a:t>Motivation strategies for active ageing </a:t>
              </a:r>
              <a:endParaRPr sz="1800" b="0" i="0" u="none" strike="noStrike" cap="none">
                <a:solidFill>
                  <a:schemeClr val="lt1"/>
                </a:solidFill>
                <a:latin typeface="Calibri"/>
                <a:ea typeface="Calibri"/>
                <a:cs typeface="Calibri"/>
                <a:sym typeface="Calibri"/>
              </a:endParaRPr>
            </a:p>
          </p:txBody>
        </p:sp>
        <p:sp>
          <p:nvSpPr>
            <p:cNvPr id="153" name="Google Shape;153;p4"/>
            <p:cNvSpPr/>
            <p:nvPr/>
          </p:nvSpPr>
          <p:spPr>
            <a:xfrm>
              <a:off x="1336133" y="2045297"/>
              <a:ext cx="2423778" cy="1454267"/>
            </a:xfrm>
            <a:prstGeom prst="rect">
              <a:avLst/>
            </a:prstGeom>
            <a:solidFill>
              <a:srgbClr val="98CB37"/>
            </a:solidFill>
            <a:ln w="15875"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4" name="Google Shape;154;p4"/>
            <p:cNvSpPr txBox="1"/>
            <p:nvPr/>
          </p:nvSpPr>
          <p:spPr>
            <a:xfrm>
              <a:off x="1336133" y="2045297"/>
              <a:ext cx="2423778" cy="1454267"/>
            </a:xfrm>
            <a:prstGeom prst="rect">
              <a:avLst/>
            </a:prstGeom>
            <a:noFill/>
            <a:ln>
              <a:noFill/>
            </a:ln>
          </p:spPr>
          <p:txBody>
            <a:bodyPr spcFirstLastPara="1" wrap="square" lIns="68575" tIns="68575" rIns="68575" bIns="68575" anchor="ctr" anchorCtr="0">
              <a:noAutofit/>
            </a:bodyPr>
            <a:lstStyle/>
            <a:p>
              <a:pPr marL="0" marR="0" lvl="0" indent="0" algn="ctr" rtl="0">
                <a:lnSpc>
                  <a:spcPct val="90000"/>
                </a:lnSpc>
                <a:spcBef>
                  <a:spcPts val="0"/>
                </a:spcBef>
                <a:spcAft>
                  <a:spcPts val="0"/>
                </a:spcAft>
                <a:buClr>
                  <a:schemeClr val="lt1"/>
                </a:buClr>
                <a:buSzPts val="1800"/>
                <a:buFont typeface="Calibri"/>
                <a:buNone/>
              </a:pPr>
              <a:r>
                <a:rPr lang="sk-SK" sz="1800" b="0" i="0" u="none" strike="noStrike" cap="none">
                  <a:solidFill>
                    <a:schemeClr val="lt1"/>
                  </a:solidFill>
                  <a:latin typeface="Calibri"/>
                  <a:ea typeface="Calibri"/>
                  <a:cs typeface="Calibri"/>
                  <a:sym typeface="Calibri"/>
                </a:rPr>
                <a:t>Innovative forms of peer mentoring services in online space</a:t>
              </a:r>
              <a:endParaRPr sz="1800" b="0" i="0" u="none" strike="noStrike" cap="none">
                <a:solidFill>
                  <a:schemeClr val="lt1"/>
                </a:solidFill>
                <a:latin typeface="Calibri"/>
                <a:ea typeface="Calibri"/>
                <a:cs typeface="Calibri"/>
                <a:sym typeface="Calibri"/>
              </a:endParaRPr>
            </a:p>
          </p:txBody>
        </p:sp>
        <p:sp>
          <p:nvSpPr>
            <p:cNvPr id="155" name="Google Shape;155;p4"/>
            <p:cNvSpPr/>
            <p:nvPr/>
          </p:nvSpPr>
          <p:spPr>
            <a:xfrm>
              <a:off x="4002289" y="2045297"/>
              <a:ext cx="2423778" cy="1454267"/>
            </a:xfrm>
            <a:prstGeom prst="rect">
              <a:avLst/>
            </a:prstGeom>
            <a:solidFill>
              <a:srgbClr val="98CB37"/>
            </a:solidFill>
            <a:ln w="15875"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 name="Google Shape;156;p4"/>
            <p:cNvSpPr txBox="1"/>
            <p:nvPr/>
          </p:nvSpPr>
          <p:spPr>
            <a:xfrm>
              <a:off x="4002289" y="2045297"/>
              <a:ext cx="2423778" cy="1454267"/>
            </a:xfrm>
            <a:prstGeom prst="rect">
              <a:avLst/>
            </a:prstGeom>
            <a:noFill/>
            <a:ln>
              <a:noFill/>
            </a:ln>
          </p:spPr>
          <p:txBody>
            <a:bodyPr spcFirstLastPara="1" wrap="square" lIns="68575" tIns="68575" rIns="68575" bIns="68575" anchor="ctr" anchorCtr="0">
              <a:noAutofit/>
            </a:bodyPr>
            <a:lstStyle/>
            <a:p>
              <a:pPr marL="0" marR="0" lvl="0" indent="0" algn="ctr" rtl="0">
                <a:lnSpc>
                  <a:spcPct val="90000"/>
                </a:lnSpc>
                <a:spcBef>
                  <a:spcPts val="0"/>
                </a:spcBef>
                <a:spcAft>
                  <a:spcPts val="0"/>
                </a:spcAft>
                <a:buClr>
                  <a:schemeClr val="lt1"/>
                </a:buClr>
                <a:buSzPts val="1800"/>
                <a:buFont typeface="Calibri"/>
                <a:buNone/>
              </a:pPr>
              <a:r>
                <a:rPr lang="sk-SK" sz="1800" b="0" i="0" u="none" strike="noStrike" cap="none">
                  <a:solidFill>
                    <a:schemeClr val="lt1"/>
                  </a:solidFill>
                  <a:latin typeface="Calibri"/>
                  <a:ea typeface="Calibri"/>
                  <a:cs typeface="Calibri"/>
                  <a:sym typeface="Calibri"/>
                </a:rPr>
                <a:t>Types of peer mentoring (individual, group mentoring, e-mentoring..)</a:t>
              </a:r>
              <a:endParaRPr sz="1800" b="0" i="0" u="none" strike="noStrike" cap="none">
                <a:solidFill>
                  <a:schemeClr val="lt1"/>
                </a:solidFill>
                <a:latin typeface="Calibri"/>
                <a:ea typeface="Calibri"/>
                <a:cs typeface="Calibri"/>
                <a:sym typeface="Calibri"/>
              </a:endParaRPr>
            </a:p>
          </p:txBody>
        </p:sp>
        <p:sp>
          <p:nvSpPr>
            <p:cNvPr id="157" name="Google Shape;157;p4"/>
            <p:cNvSpPr/>
            <p:nvPr/>
          </p:nvSpPr>
          <p:spPr>
            <a:xfrm>
              <a:off x="6891821" y="2048657"/>
              <a:ext cx="2423778" cy="1454267"/>
            </a:xfrm>
            <a:prstGeom prst="rect">
              <a:avLst/>
            </a:prstGeom>
            <a:solidFill>
              <a:srgbClr val="98CB37"/>
            </a:solidFill>
            <a:ln w="15875"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8" name="Google Shape;158;p4"/>
            <p:cNvSpPr txBox="1"/>
            <p:nvPr/>
          </p:nvSpPr>
          <p:spPr>
            <a:xfrm>
              <a:off x="6891821" y="2048657"/>
              <a:ext cx="2423778" cy="1454267"/>
            </a:xfrm>
            <a:prstGeom prst="rect">
              <a:avLst/>
            </a:prstGeom>
            <a:noFill/>
            <a:ln>
              <a:noFill/>
            </a:ln>
          </p:spPr>
          <p:txBody>
            <a:bodyPr spcFirstLastPara="1" wrap="square" lIns="68575" tIns="68575" rIns="68575" bIns="68575" anchor="ctr" anchorCtr="0">
              <a:noAutofit/>
            </a:bodyPr>
            <a:lstStyle/>
            <a:p>
              <a:pPr marL="0" marR="0" lvl="0" indent="0" algn="ctr" rtl="0">
                <a:lnSpc>
                  <a:spcPct val="90000"/>
                </a:lnSpc>
                <a:spcBef>
                  <a:spcPts val="0"/>
                </a:spcBef>
                <a:spcAft>
                  <a:spcPts val="0"/>
                </a:spcAft>
                <a:buClr>
                  <a:schemeClr val="lt1"/>
                </a:buClr>
                <a:buSzPts val="1800"/>
                <a:buFont typeface="Calibri"/>
                <a:buNone/>
              </a:pPr>
              <a:r>
                <a:rPr lang="sk-SK" sz="1800" b="0" i="0" u="none" strike="noStrike" cap="none">
                  <a:solidFill>
                    <a:schemeClr val="lt1"/>
                  </a:solidFill>
                  <a:latin typeface="Calibri"/>
                  <a:ea typeface="Calibri"/>
                  <a:cs typeface="Calibri"/>
                  <a:sym typeface="Calibri"/>
                </a:rPr>
                <a:t>Application of peer mentoring program in practice for mentees – people 50+ (R3)</a:t>
              </a:r>
              <a:endParaRPr/>
            </a:p>
          </p:txBody>
        </p:sp>
      </p:grpSp>
      <p:sp>
        <p:nvSpPr>
          <p:cNvPr id="159" name="Google Shape;159;p4"/>
          <p:cNvSpPr txBox="1"/>
          <p:nvPr/>
        </p:nvSpPr>
        <p:spPr>
          <a:xfrm>
            <a:off x="1113182" y="5094069"/>
            <a:ext cx="9965635" cy="1477328"/>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sk-SK" sz="1800" b="1" i="0" u="none" strike="noStrike" cap="none">
                <a:solidFill>
                  <a:schemeClr val="dk1"/>
                </a:solidFill>
                <a:latin typeface="Calibri"/>
                <a:ea typeface="Calibri"/>
                <a:cs typeface="Calibri"/>
                <a:sym typeface="Calibri"/>
              </a:rPr>
              <a:t>The content will still be extended based on R1. </a:t>
            </a:r>
            <a:endParaRPr sz="1800" b="1" i="0" u="none" strike="noStrike" cap="none">
              <a:solidFill>
                <a:schemeClr val="dk1"/>
              </a:solidFill>
              <a:latin typeface="Calibri"/>
              <a:ea typeface="Calibri"/>
              <a:cs typeface="Calibri"/>
              <a:sym typeface="Calibri"/>
            </a:endParaRPr>
          </a:p>
          <a:p>
            <a:pPr marL="0" marR="0" lvl="0" indent="0" algn="ctr" rtl="0">
              <a:spcBef>
                <a:spcPts val="0"/>
              </a:spcBef>
              <a:spcAft>
                <a:spcPts val="0"/>
              </a:spcAft>
              <a:buNone/>
            </a:pPr>
            <a:endParaRPr sz="1800" b="1" i="0" u="none" strike="noStrike" cap="none">
              <a:solidFill>
                <a:schemeClr val="dk1"/>
              </a:solidFill>
              <a:latin typeface="Calibri"/>
              <a:ea typeface="Calibri"/>
              <a:cs typeface="Calibri"/>
              <a:sym typeface="Calibri"/>
            </a:endParaRPr>
          </a:p>
          <a:p>
            <a:pPr marL="0" marR="0" lvl="0" indent="0" algn="ctr" rtl="0">
              <a:spcBef>
                <a:spcPts val="0"/>
              </a:spcBef>
              <a:spcAft>
                <a:spcPts val="0"/>
              </a:spcAft>
              <a:buNone/>
            </a:pPr>
            <a:r>
              <a:rPr lang="sk-SK" sz="1800" b="1" i="0" u="none" strike="noStrike" cap="none">
                <a:solidFill>
                  <a:schemeClr val="dk1"/>
                </a:solidFill>
                <a:latin typeface="Calibri"/>
                <a:ea typeface="Calibri"/>
                <a:cs typeface="Calibri"/>
                <a:sym typeface="Calibri"/>
              </a:rPr>
              <a:t>Peer Mentor Training will be commented and evaluated by experts from associated partners operating in the field of mentoring services</a:t>
            </a:r>
            <a:endParaRPr sz="1800" b="1" i="0" u="none" strike="noStrike" cap="none">
              <a:solidFill>
                <a:schemeClr val="dk1"/>
              </a:solidFill>
              <a:latin typeface="Calibri"/>
              <a:ea typeface="Calibri"/>
              <a:cs typeface="Calibri"/>
              <a:sym typeface="Calibri"/>
            </a:endParaRPr>
          </a:p>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63"/>
        <p:cNvGrpSpPr/>
        <p:nvPr/>
      </p:nvGrpSpPr>
      <p:grpSpPr>
        <a:xfrm>
          <a:off x="0" y="0"/>
          <a:ext cx="0" cy="0"/>
          <a:chOff x="0" y="0"/>
          <a:chExt cx="0" cy="0"/>
        </a:xfrm>
      </p:grpSpPr>
      <p:sp>
        <p:nvSpPr>
          <p:cNvPr id="164" name="Google Shape;164;p5"/>
          <p:cNvSpPr txBox="1">
            <a:spLocks noGrp="1"/>
          </p:cNvSpPr>
          <p:nvPr>
            <p:ph type="title"/>
          </p:nvPr>
        </p:nvSpPr>
        <p:spPr>
          <a:xfrm>
            <a:off x="1097280" y="286603"/>
            <a:ext cx="10058400" cy="906093"/>
          </a:xfrm>
          <a:prstGeom prst="rect">
            <a:avLst/>
          </a:prstGeom>
          <a:noFill/>
          <a:ln>
            <a:noFill/>
          </a:ln>
        </p:spPr>
        <p:txBody>
          <a:bodyPr spcFirstLastPara="1" wrap="square" lIns="91425" tIns="45700" rIns="91425" bIns="45700" anchor="b" anchorCtr="0">
            <a:normAutofit/>
          </a:bodyPr>
          <a:lstStyle/>
          <a:p>
            <a:pPr marL="0" lvl="0" indent="0" algn="ctr" rtl="0">
              <a:lnSpc>
                <a:spcPct val="85000"/>
              </a:lnSpc>
              <a:spcBef>
                <a:spcPts val="0"/>
              </a:spcBef>
              <a:spcAft>
                <a:spcPts val="0"/>
              </a:spcAft>
              <a:buClr>
                <a:srgbClr val="00B050"/>
              </a:buClr>
              <a:buSzPts val="3600"/>
              <a:buFont typeface="Calibri"/>
              <a:buNone/>
            </a:pPr>
            <a:r>
              <a:rPr lang="sk-SK" sz="3600" b="1">
                <a:solidFill>
                  <a:srgbClr val="00B050"/>
                </a:solidFill>
              </a:rPr>
              <a:t>Target groups</a:t>
            </a:r>
            <a:endParaRPr sz="3600" b="1">
              <a:solidFill>
                <a:srgbClr val="00B050"/>
              </a:solidFill>
            </a:endParaRPr>
          </a:p>
        </p:txBody>
      </p:sp>
      <p:grpSp>
        <p:nvGrpSpPr>
          <p:cNvPr id="165" name="Google Shape;165;p5"/>
          <p:cNvGrpSpPr/>
          <p:nvPr/>
        </p:nvGrpSpPr>
        <p:grpSpPr>
          <a:xfrm>
            <a:off x="-2658968" y="1201725"/>
            <a:ext cx="12827252" cy="5665701"/>
            <a:chOff x="-4721448" y="-729092"/>
            <a:chExt cx="12827252" cy="5665701"/>
          </a:xfrm>
        </p:grpSpPr>
        <p:sp>
          <p:nvSpPr>
            <p:cNvPr id="166" name="Google Shape;166;p5"/>
            <p:cNvSpPr/>
            <p:nvPr/>
          </p:nvSpPr>
          <p:spPr>
            <a:xfrm>
              <a:off x="-4721448" y="-729092"/>
              <a:ext cx="5665701" cy="5665701"/>
            </a:xfrm>
            <a:prstGeom prst="blockArc">
              <a:avLst>
                <a:gd name="adj1" fmla="val 18900000"/>
                <a:gd name="adj2" fmla="val 2700000"/>
                <a:gd name="adj3" fmla="val 381"/>
              </a:avLst>
            </a:prstGeom>
            <a:noFill/>
            <a:ln w="15875" cap="flat" cmpd="sng">
              <a:solidFill>
                <a:srgbClr val="79A029"/>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7" name="Google Shape;167;p5"/>
            <p:cNvSpPr/>
            <p:nvPr/>
          </p:nvSpPr>
          <p:spPr>
            <a:xfrm>
              <a:off x="773446" y="601085"/>
              <a:ext cx="7332358" cy="1202003"/>
            </a:xfrm>
            <a:prstGeom prst="rect">
              <a:avLst/>
            </a:prstGeom>
            <a:gradFill>
              <a:gsLst>
                <a:gs pos="0">
                  <a:srgbClr val="BCDE93"/>
                </a:gs>
                <a:gs pos="45000">
                  <a:srgbClr val="C8E5A5"/>
                </a:gs>
                <a:gs pos="100000">
                  <a:srgbClr val="CEEDAB"/>
                </a:gs>
              </a:gsLst>
              <a:path path="circle">
                <a:fillToRect l="50000" t="50000" r="50000" b="50000"/>
              </a:path>
              <a:tileRect/>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8" name="Google Shape;168;p5"/>
            <p:cNvSpPr txBox="1"/>
            <p:nvPr/>
          </p:nvSpPr>
          <p:spPr>
            <a:xfrm>
              <a:off x="773446" y="601085"/>
              <a:ext cx="7332358" cy="1202003"/>
            </a:xfrm>
            <a:prstGeom prst="rect">
              <a:avLst/>
            </a:prstGeom>
            <a:noFill/>
            <a:ln>
              <a:noFill/>
            </a:ln>
          </p:spPr>
          <p:txBody>
            <a:bodyPr spcFirstLastPara="1" wrap="square" lIns="954075" tIns="48250" rIns="48250" bIns="48250" anchor="ctr" anchorCtr="0">
              <a:noAutofit/>
            </a:bodyPr>
            <a:lstStyle/>
            <a:p>
              <a:pPr marL="0" marR="0" lvl="0" indent="0" algn="l" rtl="0">
                <a:lnSpc>
                  <a:spcPct val="90000"/>
                </a:lnSpc>
                <a:spcBef>
                  <a:spcPts val="0"/>
                </a:spcBef>
                <a:spcAft>
                  <a:spcPts val="0"/>
                </a:spcAft>
                <a:buClr>
                  <a:schemeClr val="dk1"/>
                </a:buClr>
                <a:buSzPts val="1900"/>
                <a:buFont typeface="Calibri"/>
                <a:buNone/>
              </a:pPr>
              <a:r>
                <a:rPr lang="sk-SK" sz="1900">
                  <a:solidFill>
                    <a:schemeClr val="dk1"/>
                  </a:solidFill>
                  <a:latin typeface="Calibri"/>
                  <a:ea typeface="Calibri"/>
                  <a:cs typeface="Calibri"/>
                  <a:sym typeface="Calibri"/>
                </a:rPr>
                <a:t>Experts, mentors, counsellors, advisors, trainers 50+ in the partner organizations (future trainers of the Peer Mentor Training), </a:t>
              </a:r>
              <a:endParaRPr sz="1900">
                <a:solidFill>
                  <a:schemeClr val="dk1"/>
                </a:solidFill>
                <a:latin typeface="Calibri"/>
                <a:ea typeface="Calibri"/>
                <a:cs typeface="Calibri"/>
                <a:sym typeface="Calibri"/>
              </a:endParaRPr>
            </a:p>
          </p:txBody>
        </p:sp>
        <p:sp>
          <p:nvSpPr>
            <p:cNvPr id="169" name="Google Shape;169;p5"/>
            <p:cNvSpPr/>
            <p:nvPr/>
          </p:nvSpPr>
          <p:spPr>
            <a:xfrm>
              <a:off x="22194" y="450835"/>
              <a:ext cx="1502503" cy="1502503"/>
            </a:xfrm>
            <a:prstGeom prst="ellipse">
              <a:avLst/>
            </a:prstGeom>
            <a:gradFill>
              <a:gsLst>
                <a:gs pos="0">
                  <a:srgbClr val="F5F5F5"/>
                </a:gs>
                <a:gs pos="45000">
                  <a:srgbClr val="FDFDFD"/>
                </a:gs>
                <a:gs pos="100000">
                  <a:schemeClr val="lt1"/>
                </a:gs>
              </a:gsLst>
              <a:path path="circle">
                <a:fillToRect l="50000" t="50000" r="50000" b="50000"/>
              </a:path>
              <a:tileRect/>
            </a:gradFill>
            <a:ln w="12700" cap="flat" cmpd="sng">
              <a:solidFill>
                <a:srgbClr val="98CB37"/>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0" name="Google Shape;170;p5"/>
            <p:cNvSpPr/>
            <p:nvPr/>
          </p:nvSpPr>
          <p:spPr>
            <a:xfrm>
              <a:off x="773446" y="2404427"/>
              <a:ext cx="7332358" cy="1202003"/>
            </a:xfrm>
            <a:prstGeom prst="rect">
              <a:avLst/>
            </a:prstGeom>
            <a:gradFill>
              <a:gsLst>
                <a:gs pos="0">
                  <a:srgbClr val="BCDE93"/>
                </a:gs>
                <a:gs pos="45000">
                  <a:srgbClr val="C8E5A5"/>
                </a:gs>
                <a:gs pos="100000">
                  <a:srgbClr val="CEEDAB"/>
                </a:gs>
              </a:gsLst>
              <a:path path="circle">
                <a:fillToRect l="50000" t="50000" r="50000" b="50000"/>
              </a:path>
              <a:tileRect/>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1" name="Google Shape;171;p5"/>
            <p:cNvSpPr txBox="1"/>
            <p:nvPr/>
          </p:nvSpPr>
          <p:spPr>
            <a:xfrm>
              <a:off x="773446" y="2404427"/>
              <a:ext cx="7332358" cy="1202003"/>
            </a:xfrm>
            <a:prstGeom prst="rect">
              <a:avLst/>
            </a:prstGeom>
            <a:noFill/>
            <a:ln>
              <a:noFill/>
            </a:ln>
          </p:spPr>
          <p:txBody>
            <a:bodyPr spcFirstLastPara="1" wrap="square" lIns="954075" tIns="48250" rIns="48250" bIns="48250" anchor="ctr" anchorCtr="0">
              <a:noAutofit/>
            </a:bodyPr>
            <a:lstStyle/>
            <a:p>
              <a:pPr marL="0" marR="0" lvl="0" indent="0" algn="l" rtl="0">
                <a:lnSpc>
                  <a:spcPct val="90000"/>
                </a:lnSpc>
                <a:spcBef>
                  <a:spcPts val="0"/>
                </a:spcBef>
                <a:spcAft>
                  <a:spcPts val="0"/>
                </a:spcAft>
                <a:buClr>
                  <a:schemeClr val="dk1"/>
                </a:buClr>
                <a:buSzPts val="1900"/>
                <a:buFont typeface="Calibri"/>
                <a:buNone/>
              </a:pPr>
              <a:r>
                <a:rPr lang="sk-SK" sz="1900">
                  <a:solidFill>
                    <a:schemeClr val="dk1"/>
                  </a:solidFill>
                  <a:latin typeface="Calibri"/>
                  <a:ea typeface="Calibri"/>
                  <a:cs typeface="Calibri"/>
                  <a:sym typeface="Calibri"/>
                </a:rPr>
                <a:t>Peer mentors – well professionally trained people 50+ with professional knowledge, working experiences and competences, who are sufficiently enthusiastic, confident, motivated and interested in becoming a peer mentor</a:t>
              </a:r>
              <a:endParaRPr sz="1900">
                <a:solidFill>
                  <a:schemeClr val="dk1"/>
                </a:solidFill>
                <a:latin typeface="Calibri"/>
                <a:ea typeface="Calibri"/>
                <a:cs typeface="Calibri"/>
                <a:sym typeface="Calibri"/>
              </a:endParaRPr>
            </a:p>
          </p:txBody>
        </p:sp>
        <p:sp>
          <p:nvSpPr>
            <p:cNvPr id="172" name="Google Shape;172;p5"/>
            <p:cNvSpPr/>
            <p:nvPr/>
          </p:nvSpPr>
          <p:spPr>
            <a:xfrm>
              <a:off x="22194" y="2254176"/>
              <a:ext cx="1502503" cy="1502503"/>
            </a:xfrm>
            <a:prstGeom prst="ellipse">
              <a:avLst/>
            </a:prstGeom>
            <a:gradFill>
              <a:gsLst>
                <a:gs pos="0">
                  <a:srgbClr val="F5F5F5"/>
                </a:gs>
                <a:gs pos="45000">
                  <a:srgbClr val="FDFDFD"/>
                </a:gs>
                <a:gs pos="100000">
                  <a:schemeClr val="lt1"/>
                </a:gs>
              </a:gsLst>
              <a:path path="circle">
                <a:fillToRect l="50000" t="50000" r="50000" b="50000"/>
              </a:path>
              <a:tileRect/>
            </a:gradFill>
            <a:ln w="12700" cap="flat" cmpd="sng">
              <a:solidFill>
                <a:srgbClr val="98CB37"/>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76"/>
        <p:cNvGrpSpPr/>
        <p:nvPr/>
      </p:nvGrpSpPr>
      <p:grpSpPr>
        <a:xfrm>
          <a:off x="0" y="0"/>
          <a:ext cx="0" cy="0"/>
          <a:chOff x="0" y="0"/>
          <a:chExt cx="0" cy="0"/>
        </a:xfrm>
      </p:grpSpPr>
      <p:sp>
        <p:nvSpPr>
          <p:cNvPr id="177" name="Google Shape;177;p6"/>
          <p:cNvSpPr txBox="1">
            <a:spLocks noGrp="1"/>
          </p:cNvSpPr>
          <p:nvPr>
            <p:ph type="title"/>
          </p:nvPr>
        </p:nvSpPr>
        <p:spPr>
          <a:xfrm>
            <a:off x="1097280" y="286603"/>
            <a:ext cx="10058400" cy="482023"/>
          </a:xfrm>
          <a:prstGeom prst="rect">
            <a:avLst/>
          </a:prstGeom>
          <a:noFill/>
          <a:ln>
            <a:noFill/>
          </a:ln>
        </p:spPr>
        <p:txBody>
          <a:bodyPr spcFirstLastPara="1" wrap="square" lIns="91425" tIns="45700" rIns="91425" bIns="45700" anchor="b" anchorCtr="0">
            <a:normAutofit/>
          </a:bodyPr>
          <a:lstStyle/>
          <a:p>
            <a:pPr marL="0" lvl="0" indent="0" algn="ctr" rtl="0">
              <a:lnSpc>
                <a:spcPct val="85000"/>
              </a:lnSpc>
              <a:spcBef>
                <a:spcPts val="0"/>
              </a:spcBef>
              <a:spcAft>
                <a:spcPts val="0"/>
              </a:spcAft>
              <a:buClr>
                <a:srgbClr val="00B050"/>
              </a:buClr>
              <a:buSzPts val="2800"/>
              <a:buFont typeface="Calibri"/>
              <a:buNone/>
            </a:pPr>
            <a:r>
              <a:rPr lang="sk-SK" sz="2800" b="1">
                <a:solidFill>
                  <a:srgbClr val="00B050"/>
                </a:solidFill>
                <a:latin typeface="Calibri"/>
                <a:ea typeface="Calibri"/>
                <a:cs typeface="Calibri"/>
                <a:sym typeface="Calibri"/>
              </a:rPr>
              <a:t>Elements of innovation</a:t>
            </a:r>
            <a:endParaRPr sz="2800" b="1">
              <a:solidFill>
                <a:srgbClr val="00B050"/>
              </a:solidFill>
              <a:latin typeface="Calibri"/>
              <a:ea typeface="Calibri"/>
              <a:cs typeface="Calibri"/>
              <a:sym typeface="Calibri"/>
            </a:endParaRPr>
          </a:p>
        </p:txBody>
      </p:sp>
      <p:sp>
        <p:nvSpPr>
          <p:cNvPr id="178" name="Google Shape;178;p6"/>
          <p:cNvSpPr txBox="1">
            <a:spLocks noGrp="1"/>
          </p:cNvSpPr>
          <p:nvPr>
            <p:ph type="body" idx="1"/>
          </p:nvPr>
        </p:nvSpPr>
        <p:spPr>
          <a:xfrm>
            <a:off x="1097280" y="1845734"/>
            <a:ext cx="10058400" cy="4023360"/>
          </a:xfrm>
          <a:prstGeom prst="rect">
            <a:avLst/>
          </a:prstGeom>
          <a:noFill/>
          <a:ln>
            <a:noFill/>
          </a:ln>
        </p:spPr>
        <p:txBody>
          <a:bodyPr spcFirstLastPara="1" wrap="square" lIns="0" tIns="45700" rIns="0" bIns="45700" anchor="t" anchorCtr="0">
            <a:normAutofit/>
          </a:bodyPr>
          <a:lstStyle/>
          <a:p>
            <a:pPr marL="91440" lvl="0" indent="0" algn="l" rtl="0">
              <a:lnSpc>
                <a:spcPct val="90000"/>
              </a:lnSpc>
              <a:spcBef>
                <a:spcPts val="0"/>
              </a:spcBef>
              <a:spcAft>
                <a:spcPts val="0"/>
              </a:spcAft>
              <a:buSzPts val="2000"/>
              <a:buNone/>
            </a:pPr>
            <a:endParaRPr/>
          </a:p>
        </p:txBody>
      </p:sp>
      <p:grpSp>
        <p:nvGrpSpPr>
          <p:cNvPr id="179" name="Google Shape;179;p6"/>
          <p:cNvGrpSpPr/>
          <p:nvPr/>
        </p:nvGrpSpPr>
        <p:grpSpPr>
          <a:xfrm>
            <a:off x="282712" y="1041439"/>
            <a:ext cx="11246679" cy="5313600"/>
            <a:chOff x="0" y="52533"/>
            <a:chExt cx="11246679" cy="5313600"/>
          </a:xfrm>
        </p:grpSpPr>
        <p:sp>
          <p:nvSpPr>
            <p:cNvPr id="180" name="Google Shape;180;p6"/>
            <p:cNvSpPr/>
            <p:nvPr/>
          </p:nvSpPr>
          <p:spPr>
            <a:xfrm>
              <a:off x="0" y="406773"/>
              <a:ext cx="11246679" cy="604800"/>
            </a:xfrm>
            <a:prstGeom prst="rect">
              <a:avLst/>
            </a:prstGeom>
            <a:solidFill>
              <a:schemeClr val="lt1">
                <a:alpha val="89803"/>
              </a:schemeClr>
            </a:solidFill>
            <a:ln w="12700" cap="flat" cmpd="sng">
              <a:solidFill>
                <a:srgbClr val="98CB37"/>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1" name="Google Shape;181;p6"/>
            <p:cNvSpPr/>
            <p:nvPr/>
          </p:nvSpPr>
          <p:spPr>
            <a:xfrm>
              <a:off x="562333" y="52533"/>
              <a:ext cx="7872675" cy="708480"/>
            </a:xfrm>
            <a:prstGeom prst="roundRect">
              <a:avLst>
                <a:gd name="adj" fmla="val 16667"/>
              </a:avLst>
            </a:prstGeom>
            <a:gradFill>
              <a:gsLst>
                <a:gs pos="0">
                  <a:srgbClr val="BCDE93"/>
                </a:gs>
                <a:gs pos="45000">
                  <a:srgbClr val="C8E5A5"/>
                </a:gs>
                <a:gs pos="100000">
                  <a:srgbClr val="CEEDAB"/>
                </a:gs>
              </a:gsLst>
              <a:path path="circle">
                <a:fillToRect l="50000" t="50000" r="50000" b="50000"/>
              </a:path>
              <a:tileRect/>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2" name="Google Shape;182;p6"/>
            <p:cNvSpPr txBox="1"/>
            <p:nvPr/>
          </p:nvSpPr>
          <p:spPr>
            <a:xfrm>
              <a:off x="596918" y="87118"/>
              <a:ext cx="7803505" cy="639310"/>
            </a:xfrm>
            <a:prstGeom prst="rect">
              <a:avLst/>
            </a:prstGeom>
            <a:noFill/>
            <a:ln>
              <a:noFill/>
            </a:ln>
          </p:spPr>
          <p:txBody>
            <a:bodyPr spcFirstLastPara="1" wrap="square" lIns="297550" tIns="0" rIns="297550" bIns="0" anchor="ctr" anchorCtr="0">
              <a:noAutofit/>
            </a:bodyPr>
            <a:lstStyle/>
            <a:p>
              <a:pPr marL="0" marR="0" lvl="0" indent="0" algn="l" rtl="0">
                <a:lnSpc>
                  <a:spcPct val="90000"/>
                </a:lnSpc>
                <a:spcBef>
                  <a:spcPts val="0"/>
                </a:spcBef>
                <a:spcAft>
                  <a:spcPts val="0"/>
                </a:spcAft>
                <a:buClr>
                  <a:schemeClr val="dk1"/>
                </a:buClr>
                <a:buSzPts val="1800"/>
                <a:buFont typeface="Calibri"/>
                <a:buNone/>
              </a:pPr>
              <a:r>
                <a:rPr lang="sk-SK" sz="1800">
                  <a:solidFill>
                    <a:schemeClr val="dk1"/>
                  </a:solidFill>
                  <a:latin typeface="Calibri"/>
                  <a:ea typeface="Calibri"/>
                  <a:cs typeface="Calibri"/>
                  <a:sym typeface="Calibri"/>
                </a:rPr>
                <a:t>the Peer Mentor Training will be prepared in accordance with current international recommendations in comparative study “What Works…”, </a:t>
              </a:r>
              <a:endParaRPr sz="1800">
                <a:solidFill>
                  <a:schemeClr val="dk1"/>
                </a:solidFill>
                <a:latin typeface="Calibri"/>
                <a:ea typeface="Calibri"/>
                <a:cs typeface="Calibri"/>
                <a:sym typeface="Calibri"/>
              </a:endParaRPr>
            </a:p>
          </p:txBody>
        </p:sp>
        <p:sp>
          <p:nvSpPr>
            <p:cNvPr id="183" name="Google Shape;183;p6"/>
            <p:cNvSpPr/>
            <p:nvPr/>
          </p:nvSpPr>
          <p:spPr>
            <a:xfrm>
              <a:off x="0" y="1495413"/>
              <a:ext cx="11246679" cy="604800"/>
            </a:xfrm>
            <a:prstGeom prst="rect">
              <a:avLst/>
            </a:prstGeom>
            <a:solidFill>
              <a:schemeClr val="lt1">
                <a:alpha val="89803"/>
              </a:schemeClr>
            </a:solidFill>
            <a:ln w="12700" cap="flat" cmpd="sng">
              <a:solidFill>
                <a:srgbClr val="98CB37"/>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4" name="Google Shape;184;p6"/>
            <p:cNvSpPr/>
            <p:nvPr/>
          </p:nvSpPr>
          <p:spPr>
            <a:xfrm>
              <a:off x="562333" y="1141173"/>
              <a:ext cx="7872675" cy="708480"/>
            </a:xfrm>
            <a:prstGeom prst="roundRect">
              <a:avLst>
                <a:gd name="adj" fmla="val 16667"/>
              </a:avLst>
            </a:prstGeom>
            <a:gradFill>
              <a:gsLst>
                <a:gs pos="0">
                  <a:srgbClr val="BCDE93"/>
                </a:gs>
                <a:gs pos="45000">
                  <a:srgbClr val="C8E5A5"/>
                </a:gs>
                <a:gs pos="100000">
                  <a:srgbClr val="CEEDAB"/>
                </a:gs>
              </a:gsLst>
              <a:path path="circle">
                <a:fillToRect l="50000" t="50000" r="50000" b="50000"/>
              </a:path>
              <a:tileRect/>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5" name="Google Shape;185;p6"/>
            <p:cNvSpPr txBox="1"/>
            <p:nvPr/>
          </p:nvSpPr>
          <p:spPr>
            <a:xfrm>
              <a:off x="596918" y="1175758"/>
              <a:ext cx="7803505" cy="639310"/>
            </a:xfrm>
            <a:prstGeom prst="rect">
              <a:avLst/>
            </a:prstGeom>
            <a:noFill/>
            <a:ln>
              <a:noFill/>
            </a:ln>
          </p:spPr>
          <p:txBody>
            <a:bodyPr spcFirstLastPara="1" wrap="square" lIns="297550" tIns="0" rIns="297550" bIns="0" anchor="ctr" anchorCtr="0">
              <a:noAutofit/>
            </a:bodyPr>
            <a:lstStyle/>
            <a:p>
              <a:pPr marL="0" marR="0" lvl="0" indent="0" algn="l" rtl="0">
                <a:lnSpc>
                  <a:spcPct val="90000"/>
                </a:lnSpc>
                <a:spcBef>
                  <a:spcPts val="0"/>
                </a:spcBef>
                <a:spcAft>
                  <a:spcPts val="0"/>
                </a:spcAft>
                <a:buClr>
                  <a:schemeClr val="dk1"/>
                </a:buClr>
                <a:buSzPts val="1800"/>
                <a:buFont typeface="Calibri"/>
                <a:buNone/>
              </a:pPr>
              <a:r>
                <a:rPr lang="sk-SK" sz="1800">
                  <a:solidFill>
                    <a:schemeClr val="dk1"/>
                  </a:solidFill>
                  <a:latin typeface="Calibri"/>
                  <a:ea typeface="Calibri"/>
                  <a:cs typeface="Calibri"/>
                  <a:sym typeface="Calibri"/>
                </a:rPr>
                <a:t>will be prepared in cooperation with professional organizations in the field of mentoring services, </a:t>
              </a:r>
              <a:endParaRPr sz="1800">
                <a:solidFill>
                  <a:schemeClr val="dk1"/>
                </a:solidFill>
                <a:latin typeface="Calibri"/>
                <a:ea typeface="Calibri"/>
                <a:cs typeface="Calibri"/>
                <a:sym typeface="Calibri"/>
              </a:endParaRPr>
            </a:p>
          </p:txBody>
        </p:sp>
        <p:sp>
          <p:nvSpPr>
            <p:cNvPr id="186" name="Google Shape;186;p6"/>
            <p:cNvSpPr/>
            <p:nvPr/>
          </p:nvSpPr>
          <p:spPr>
            <a:xfrm>
              <a:off x="0" y="2584053"/>
              <a:ext cx="11246679" cy="604800"/>
            </a:xfrm>
            <a:prstGeom prst="rect">
              <a:avLst/>
            </a:prstGeom>
            <a:solidFill>
              <a:schemeClr val="lt1">
                <a:alpha val="89803"/>
              </a:schemeClr>
            </a:solidFill>
            <a:ln w="12700" cap="flat" cmpd="sng">
              <a:solidFill>
                <a:srgbClr val="98CB37"/>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7" name="Google Shape;187;p6"/>
            <p:cNvSpPr/>
            <p:nvPr/>
          </p:nvSpPr>
          <p:spPr>
            <a:xfrm>
              <a:off x="562333" y="2229813"/>
              <a:ext cx="7872675" cy="708480"/>
            </a:xfrm>
            <a:prstGeom prst="roundRect">
              <a:avLst>
                <a:gd name="adj" fmla="val 16667"/>
              </a:avLst>
            </a:prstGeom>
            <a:gradFill>
              <a:gsLst>
                <a:gs pos="0">
                  <a:srgbClr val="BCDE93"/>
                </a:gs>
                <a:gs pos="45000">
                  <a:srgbClr val="C8E5A5"/>
                </a:gs>
                <a:gs pos="100000">
                  <a:srgbClr val="CEEDAB"/>
                </a:gs>
              </a:gsLst>
              <a:path path="circle">
                <a:fillToRect l="50000" t="50000" r="50000" b="50000"/>
              </a:path>
              <a:tileRect/>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8" name="Google Shape;188;p6"/>
            <p:cNvSpPr txBox="1"/>
            <p:nvPr/>
          </p:nvSpPr>
          <p:spPr>
            <a:xfrm>
              <a:off x="596918" y="2264398"/>
              <a:ext cx="7803505" cy="639310"/>
            </a:xfrm>
            <a:prstGeom prst="rect">
              <a:avLst/>
            </a:prstGeom>
            <a:noFill/>
            <a:ln>
              <a:noFill/>
            </a:ln>
          </p:spPr>
          <p:txBody>
            <a:bodyPr spcFirstLastPara="1" wrap="square" lIns="297550" tIns="0" rIns="297550" bIns="0" anchor="ctr" anchorCtr="0">
              <a:noAutofit/>
            </a:bodyPr>
            <a:lstStyle/>
            <a:p>
              <a:pPr marL="0" marR="0" lvl="0" indent="0" algn="l" rtl="0">
                <a:lnSpc>
                  <a:spcPct val="90000"/>
                </a:lnSpc>
                <a:spcBef>
                  <a:spcPts val="0"/>
                </a:spcBef>
                <a:spcAft>
                  <a:spcPts val="0"/>
                </a:spcAft>
                <a:buClr>
                  <a:schemeClr val="dk1"/>
                </a:buClr>
                <a:buSzPts val="1800"/>
                <a:buFont typeface="Calibri"/>
                <a:buNone/>
              </a:pPr>
              <a:r>
                <a:rPr lang="sk-SK" sz="1800">
                  <a:solidFill>
                    <a:schemeClr val="dk1"/>
                  </a:solidFill>
                  <a:latin typeface="Calibri"/>
                  <a:ea typeface="Calibri"/>
                  <a:cs typeface="Calibri"/>
                  <a:sym typeface="Calibri"/>
                </a:rPr>
                <a:t>provide theoretical information, practical skills on the peer-mentoring methodology for Peer Mentors for people 50+, </a:t>
              </a:r>
              <a:endParaRPr sz="1800">
                <a:solidFill>
                  <a:schemeClr val="dk1"/>
                </a:solidFill>
                <a:latin typeface="Calibri"/>
                <a:ea typeface="Calibri"/>
                <a:cs typeface="Calibri"/>
                <a:sym typeface="Calibri"/>
              </a:endParaRPr>
            </a:p>
          </p:txBody>
        </p:sp>
        <p:sp>
          <p:nvSpPr>
            <p:cNvPr id="189" name="Google Shape;189;p6"/>
            <p:cNvSpPr/>
            <p:nvPr/>
          </p:nvSpPr>
          <p:spPr>
            <a:xfrm>
              <a:off x="0" y="3672693"/>
              <a:ext cx="11246679" cy="604800"/>
            </a:xfrm>
            <a:prstGeom prst="rect">
              <a:avLst/>
            </a:prstGeom>
            <a:solidFill>
              <a:schemeClr val="lt1">
                <a:alpha val="89803"/>
              </a:schemeClr>
            </a:solidFill>
            <a:ln w="12700" cap="flat" cmpd="sng">
              <a:solidFill>
                <a:srgbClr val="98CB37"/>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0" name="Google Shape;190;p6"/>
            <p:cNvSpPr/>
            <p:nvPr/>
          </p:nvSpPr>
          <p:spPr>
            <a:xfrm>
              <a:off x="562333" y="3318453"/>
              <a:ext cx="7872675" cy="708480"/>
            </a:xfrm>
            <a:prstGeom prst="roundRect">
              <a:avLst>
                <a:gd name="adj" fmla="val 16667"/>
              </a:avLst>
            </a:prstGeom>
            <a:gradFill>
              <a:gsLst>
                <a:gs pos="0">
                  <a:srgbClr val="BCDE93"/>
                </a:gs>
                <a:gs pos="45000">
                  <a:srgbClr val="C8E5A5"/>
                </a:gs>
                <a:gs pos="100000">
                  <a:srgbClr val="CEEDAB"/>
                </a:gs>
              </a:gsLst>
              <a:path path="circle">
                <a:fillToRect l="50000" t="50000" r="50000" b="50000"/>
              </a:path>
              <a:tileRect/>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1" name="Google Shape;191;p6"/>
            <p:cNvSpPr txBox="1"/>
            <p:nvPr/>
          </p:nvSpPr>
          <p:spPr>
            <a:xfrm>
              <a:off x="596918" y="3353038"/>
              <a:ext cx="7803505" cy="639310"/>
            </a:xfrm>
            <a:prstGeom prst="rect">
              <a:avLst/>
            </a:prstGeom>
            <a:noFill/>
            <a:ln>
              <a:noFill/>
            </a:ln>
          </p:spPr>
          <p:txBody>
            <a:bodyPr spcFirstLastPara="1" wrap="square" lIns="297550" tIns="0" rIns="297550" bIns="0" anchor="ctr" anchorCtr="0">
              <a:noAutofit/>
            </a:bodyPr>
            <a:lstStyle/>
            <a:p>
              <a:pPr marL="0" marR="0" lvl="0" indent="0" algn="l" rtl="0">
                <a:lnSpc>
                  <a:spcPct val="90000"/>
                </a:lnSpc>
                <a:spcBef>
                  <a:spcPts val="0"/>
                </a:spcBef>
                <a:spcAft>
                  <a:spcPts val="0"/>
                </a:spcAft>
                <a:buClr>
                  <a:schemeClr val="dk1"/>
                </a:buClr>
                <a:buSzPts val="1800"/>
                <a:buFont typeface="Calibri"/>
                <a:buNone/>
              </a:pPr>
              <a:r>
                <a:rPr lang="sk-SK" sz="1800">
                  <a:solidFill>
                    <a:schemeClr val="dk1"/>
                  </a:solidFill>
                  <a:latin typeface="Calibri"/>
                  <a:ea typeface="Calibri"/>
                  <a:cs typeface="Calibri"/>
                  <a:sym typeface="Calibri"/>
                </a:rPr>
                <a:t>will focus on modern trends, approaches, technics, methods and tools of the 21st century, </a:t>
              </a:r>
              <a:endParaRPr sz="1800">
                <a:solidFill>
                  <a:schemeClr val="dk1"/>
                </a:solidFill>
                <a:latin typeface="Calibri"/>
                <a:ea typeface="Calibri"/>
                <a:cs typeface="Calibri"/>
                <a:sym typeface="Calibri"/>
              </a:endParaRPr>
            </a:p>
          </p:txBody>
        </p:sp>
        <p:sp>
          <p:nvSpPr>
            <p:cNvPr id="192" name="Google Shape;192;p6"/>
            <p:cNvSpPr/>
            <p:nvPr/>
          </p:nvSpPr>
          <p:spPr>
            <a:xfrm>
              <a:off x="0" y="4761333"/>
              <a:ext cx="11246679" cy="604800"/>
            </a:xfrm>
            <a:prstGeom prst="rect">
              <a:avLst/>
            </a:prstGeom>
            <a:solidFill>
              <a:schemeClr val="lt1">
                <a:alpha val="89803"/>
              </a:schemeClr>
            </a:solidFill>
            <a:ln w="12700" cap="flat" cmpd="sng">
              <a:solidFill>
                <a:srgbClr val="98CB37"/>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3" name="Google Shape;193;p6"/>
            <p:cNvSpPr/>
            <p:nvPr/>
          </p:nvSpPr>
          <p:spPr>
            <a:xfrm>
              <a:off x="562333" y="4407093"/>
              <a:ext cx="7872675" cy="708480"/>
            </a:xfrm>
            <a:prstGeom prst="roundRect">
              <a:avLst>
                <a:gd name="adj" fmla="val 16667"/>
              </a:avLst>
            </a:prstGeom>
            <a:gradFill>
              <a:gsLst>
                <a:gs pos="0">
                  <a:srgbClr val="BCDE93"/>
                </a:gs>
                <a:gs pos="45000">
                  <a:srgbClr val="C8E5A5"/>
                </a:gs>
                <a:gs pos="100000">
                  <a:srgbClr val="CEEDAB"/>
                </a:gs>
              </a:gsLst>
              <a:path path="circle">
                <a:fillToRect l="50000" t="50000" r="50000" b="50000"/>
              </a:path>
              <a:tileRect/>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4" name="Google Shape;194;p6"/>
            <p:cNvSpPr txBox="1"/>
            <p:nvPr/>
          </p:nvSpPr>
          <p:spPr>
            <a:xfrm>
              <a:off x="596918" y="4441678"/>
              <a:ext cx="7803505" cy="639310"/>
            </a:xfrm>
            <a:prstGeom prst="rect">
              <a:avLst/>
            </a:prstGeom>
            <a:noFill/>
            <a:ln>
              <a:noFill/>
            </a:ln>
          </p:spPr>
          <p:txBody>
            <a:bodyPr spcFirstLastPara="1" wrap="square" lIns="297550" tIns="0" rIns="297550" bIns="0" anchor="ctr" anchorCtr="0">
              <a:noAutofit/>
            </a:bodyPr>
            <a:lstStyle/>
            <a:p>
              <a:pPr marL="0" marR="0" lvl="0" indent="0" algn="l" rtl="0">
                <a:lnSpc>
                  <a:spcPct val="90000"/>
                </a:lnSpc>
                <a:spcBef>
                  <a:spcPts val="0"/>
                </a:spcBef>
                <a:spcAft>
                  <a:spcPts val="0"/>
                </a:spcAft>
                <a:buClr>
                  <a:schemeClr val="dk1"/>
                </a:buClr>
                <a:buSzPts val="1800"/>
                <a:buFont typeface="Calibri"/>
                <a:buNone/>
              </a:pPr>
              <a:r>
                <a:rPr lang="sk-SK" sz="1800">
                  <a:solidFill>
                    <a:schemeClr val="dk1"/>
                  </a:solidFill>
                  <a:latin typeface="Calibri"/>
                  <a:ea typeface="Calibri"/>
                  <a:cs typeface="Calibri"/>
                  <a:sym typeface="Calibri"/>
                </a:rPr>
                <a:t>within the Peer Mentor Training (C1) experts will receive high-level of professional and digital competences in an international environment. </a:t>
              </a:r>
              <a:endParaRPr sz="1800">
                <a:solidFill>
                  <a:schemeClr val="dk1"/>
                </a:solidFill>
                <a:latin typeface="Calibri"/>
                <a:ea typeface="Calibri"/>
                <a:cs typeface="Calibri"/>
                <a:sym typeface="Calibri"/>
              </a:endParaRPr>
            </a:p>
          </p:txBody>
        </p:sp>
      </p:gr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98"/>
        <p:cNvGrpSpPr/>
        <p:nvPr/>
      </p:nvGrpSpPr>
      <p:grpSpPr>
        <a:xfrm>
          <a:off x="0" y="0"/>
          <a:ext cx="0" cy="0"/>
          <a:chOff x="0" y="0"/>
          <a:chExt cx="0" cy="0"/>
        </a:xfrm>
      </p:grpSpPr>
      <p:sp>
        <p:nvSpPr>
          <p:cNvPr id="199" name="Google Shape;199;p7"/>
          <p:cNvSpPr txBox="1">
            <a:spLocks noGrp="1"/>
          </p:cNvSpPr>
          <p:nvPr>
            <p:ph type="title"/>
          </p:nvPr>
        </p:nvSpPr>
        <p:spPr>
          <a:xfrm>
            <a:off x="1097280" y="286604"/>
            <a:ext cx="10058400" cy="574788"/>
          </a:xfrm>
          <a:prstGeom prst="rect">
            <a:avLst/>
          </a:prstGeom>
          <a:noFill/>
          <a:ln>
            <a:noFill/>
          </a:ln>
        </p:spPr>
        <p:txBody>
          <a:bodyPr spcFirstLastPara="1" wrap="square" lIns="91425" tIns="45700" rIns="91425" bIns="45700" anchor="b" anchorCtr="0">
            <a:normAutofit/>
          </a:bodyPr>
          <a:lstStyle/>
          <a:p>
            <a:pPr marL="0" lvl="0" indent="0" algn="ctr" rtl="0">
              <a:lnSpc>
                <a:spcPct val="85000"/>
              </a:lnSpc>
              <a:spcBef>
                <a:spcPts val="0"/>
              </a:spcBef>
              <a:spcAft>
                <a:spcPts val="0"/>
              </a:spcAft>
              <a:buClr>
                <a:srgbClr val="00B050"/>
              </a:buClr>
              <a:buSzPts val="3200"/>
              <a:buFont typeface="Calibri"/>
              <a:buNone/>
            </a:pPr>
            <a:r>
              <a:rPr lang="sk-SK" sz="3200" b="1">
                <a:solidFill>
                  <a:srgbClr val="00B050"/>
                </a:solidFill>
                <a:latin typeface="Calibri"/>
                <a:ea typeface="Calibri"/>
                <a:cs typeface="Calibri"/>
                <a:sym typeface="Calibri"/>
              </a:rPr>
              <a:t>Expected impact:</a:t>
            </a:r>
            <a:endParaRPr sz="3200" b="1">
              <a:solidFill>
                <a:srgbClr val="00B050"/>
              </a:solidFill>
              <a:latin typeface="Calibri"/>
              <a:ea typeface="Calibri"/>
              <a:cs typeface="Calibri"/>
              <a:sym typeface="Calibri"/>
            </a:endParaRPr>
          </a:p>
        </p:txBody>
      </p:sp>
      <p:grpSp>
        <p:nvGrpSpPr>
          <p:cNvPr id="200" name="Google Shape;200;p7"/>
          <p:cNvGrpSpPr/>
          <p:nvPr/>
        </p:nvGrpSpPr>
        <p:grpSpPr>
          <a:xfrm>
            <a:off x="256208" y="1313091"/>
            <a:ext cx="11750261" cy="4965841"/>
            <a:chOff x="0" y="1126"/>
            <a:chExt cx="11750261" cy="4965841"/>
          </a:xfrm>
        </p:grpSpPr>
        <p:sp>
          <p:nvSpPr>
            <p:cNvPr id="201" name="Google Shape;201;p7"/>
            <p:cNvSpPr/>
            <p:nvPr/>
          </p:nvSpPr>
          <p:spPr>
            <a:xfrm>
              <a:off x="0" y="562006"/>
              <a:ext cx="11750261" cy="957600"/>
            </a:xfrm>
            <a:prstGeom prst="rect">
              <a:avLst/>
            </a:prstGeom>
            <a:solidFill>
              <a:schemeClr val="lt1">
                <a:alpha val="89803"/>
              </a:schemeClr>
            </a:solidFill>
            <a:ln w="12700" cap="flat" cmpd="sng">
              <a:solidFill>
                <a:srgbClr val="98CB37"/>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2" name="Google Shape;202;p7"/>
            <p:cNvSpPr/>
            <p:nvPr/>
          </p:nvSpPr>
          <p:spPr>
            <a:xfrm>
              <a:off x="587513" y="1126"/>
              <a:ext cx="8225182" cy="1121760"/>
            </a:xfrm>
            <a:prstGeom prst="roundRect">
              <a:avLst>
                <a:gd name="adj" fmla="val 16667"/>
              </a:avLst>
            </a:prstGeom>
            <a:gradFill>
              <a:gsLst>
                <a:gs pos="0">
                  <a:srgbClr val="BCDE93"/>
                </a:gs>
                <a:gs pos="45000">
                  <a:srgbClr val="C8E5A5"/>
                </a:gs>
                <a:gs pos="100000">
                  <a:srgbClr val="CEEDAB"/>
                </a:gs>
              </a:gsLst>
              <a:path path="circle">
                <a:fillToRect l="50000" t="50000" r="50000" b="50000"/>
              </a:path>
              <a:tileRect/>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3" name="Google Shape;203;p7"/>
            <p:cNvSpPr txBox="1"/>
            <p:nvPr/>
          </p:nvSpPr>
          <p:spPr>
            <a:xfrm>
              <a:off x="642273" y="55886"/>
              <a:ext cx="8115662" cy="1012240"/>
            </a:xfrm>
            <a:prstGeom prst="rect">
              <a:avLst/>
            </a:prstGeom>
            <a:noFill/>
            <a:ln>
              <a:noFill/>
            </a:ln>
          </p:spPr>
          <p:txBody>
            <a:bodyPr spcFirstLastPara="1" wrap="square" lIns="310875" tIns="0" rIns="310875" bIns="0" anchor="ctr" anchorCtr="0">
              <a:noAutofit/>
            </a:bodyPr>
            <a:lstStyle/>
            <a:p>
              <a:pPr marL="0" marR="0" lvl="0" indent="0" algn="l" rtl="0">
                <a:lnSpc>
                  <a:spcPct val="90000"/>
                </a:lnSpc>
                <a:spcBef>
                  <a:spcPts val="0"/>
                </a:spcBef>
                <a:spcAft>
                  <a:spcPts val="0"/>
                </a:spcAft>
                <a:buClr>
                  <a:schemeClr val="dk1"/>
                </a:buClr>
                <a:buSzPts val="1800"/>
                <a:buFont typeface="Calibri"/>
                <a:buNone/>
              </a:pPr>
              <a:r>
                <a:rPr lang="sk-SK" sz="1800">
                  <a:solidFill>
                    <a:schemeClr val="dk1"/>
                  </a:solidFill>
                  <a:latin typeface="Calibri"/>
                  <a:ea typeface="Calibri"/>
                  <a:cs typeface="Calibri"/>
                  <a:sym typeface="Calibri"/>
                </a:rPr>
                <a:t>after acquiring theoretical knowledge and practical skills peer mentors will be more prepared to work with people 50+ in the conditions of the 21st century,</a:t>
              </a:r>
              <a:endParaRPr sz="1800">
                <a:solidFill>
                  <a:schemeClr val="dk1"/>
                </a:solidFill>
                <a:latin typeface="Calibri"/>
                <a:ea typeface="Calibri"/>
                <a:cs typeface="Calibri"/>
                <a:sym typeface="Calibri"/>
              </a:endParaRPr>
            </a:p>
          </p:txBody>
        </p:sp>
        <p:sp>
          <p:nvSpPr>
            <p:cNvPr id="204" name="Google Shape;204;p7"/>
            <p:cNvSpPr/>
            <p:nvPr/>
          </p:nvSpPr>
          <p:spPr>
            <a:xfrm>
              <a:off x="0" y="2285687"/>
              <a:ext cx="11750261" cy="957600"/>
            </a:xfrm>
            <a:prstGeom prst="rect">
              <a:avLst/>
            </a:prstGeom>
            <a:solidFill>
              <a:schemeClr val="lt1">
                <a:alpha val="89803"/>
              </a:schemeClr>
            </a:solidFill>
            <a:ln w="12700" cap="flat" cmpd="sng">
              <a:solidFill>
                <a:srgbClr val="98CB37"/>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5" name="Google Shape;205;p7"/>
            <p:cNvSpPr/>
            <p:nvPr/>
          </p:nvSpPr>
          <p:spPr>
            <a:xfrm>
              <a:off x="587513" y="1724806"/>
              <a:ext cx="8225182" cy="1121760"/>
            </a:xfrm>
            <a:prstGeom prst="roundRect">
              <a:avLst>
                <a:gd name="adj" fmla="val 16667"/>
              </a:avLst>
            </a:prstGeom>
            <a:gradFill>
              <a:gsLst>
                <a:gs pos="0">
                  <a:srgbClr val="BCDE93"/>
                </a:gs>
                <a:gs pos="45000">
                  <a:srgbClr val="C8E5A5"/>
                </a:gs>
                <a:gs pos="100000">
                  <a:srgbClr val="CEEDAB"/>
                </a:gs>
              </a:gsLst>
              <a:path path="circle">
                <a:fillToRect l="50000" t="50000" r="50000" b="50000"/>
              </a:path>
              <a:tileRect/>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6" name="Google Shape;206;p7"/>
            <p:cNvSpPr txBox="1"/>
            <p:nvPr/>
          </p:nvSpPr>
          <p:spPr>
            <a:xfrm>
              <a:off x="642273" y="1779566"/>
              <a:ext cx="8115662" cy="1012240"/>
            </a:xfrm>
            <a:prstGeom prst="rect">
              <a:avLst/>
            </a:prstGeom>
            <a:noFill/>
            <a:ln>
              <a:noFill/>
            </a:ln>
          </p:spPr>
          <p:txBody>
            <a:bodyPr spcFirstLastPara="1" wrap="square" lIns="310875" tIns="0" rIns="310875" bIns="0" anchor="ctr" anchorCtr="0">
              <a:noAutofit/>
            </a:bodyPr>
            <a:lstStyle/>
            <a:p>
              <a:pPr marL="0" marR="0" lvl="0" indent="0" algn="l" rtl="0">
                <a:lnSpc>
                  <a:spcPct val="90000"/>
                </a:lnSpc>
                <a:spcBef>
                  <a:spcPts val="0"/>
                </a:spcBef>
                <a:spcAft>
                  <a:spcPts val="0"/>
                </a:spcAft>
                <a:buClr>
                  <a:schemeClr val="dk1"/>
                </a:buClr>
                <a:buSzPts val="1800"/>
                <a:buFont typeface="Calibri"/>
                <a:buNone/>
              </a:pPr>
              <a:r>
                <a:rPr lang="sk-SK" sz="1800">
                  <a:solidFill>
                    <a:schemeClr val="dk1"/>
                  </a:solidFill>
                  <a:latin typeface="Calibri"/>
                  <a:ea typeface="Calibri"/>
                  <a:cs typeface="Calibri"/>
                  <a:sym typeface="Calibri"/>
                </a:rPr>
                <a:t>the Peer Mentor Training will have a wide range of uses outside the partner organizations, </a:t>
              </a:r>
              <a:endParaRPr sz="1800">
                <a:solidFill>
                  <a:schemeClr val="dk1"/>
                </a:solidFill>
                <a:latin typeface="Calibri"/>
                <a:ea typeface="Calibri"/>
                <a:cs typeface="Calibri"/>
                <a:sym typeface="Calibri"/>
              </a:endParaRPr>
            </a:p>
          </p:txBody>
        </p:sp>
        <p:sp>
          <p:nvSpPr>
            <p:cNvPr id="207" name="Google Shape;207;p7"/>
            <p:cNvSpPr/>
            <p:nvPr/>
          </p:nvSpPr>
          <p:spPr>
            <a:xfrm>
              <a:off x="0" y="4009367"/>
              <a:ext cx="11750261" cy="957600"/>
            </a:xfrm>
            <a:prstGeom prst="rect">
              <a:avLst/>
            </a:prstGeom>
            <a:solidFill>
              <a:schemeClr val="lt1">
                <a:alpha val="89803"/>
              </a:schemeClr>
            </a:solidFill>
            <a:ln w="12700" cap="flat" cmpd="sng">
              <a:solidFill>
                <a:srgbClr val="98CB37"/>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8" name="Google Shape;208;p7"/>
            <p:cNvSpPr/>
            <p:nvPr/>
          </p:nvSpPr>
          <p:spPr>
            <a:xfrm>
              <a:off x="587513" y="3448487"/>
              <a:ext cx="8225182" cy="1121760"/>
            </a:xfrm>
            <a:prstGeom prst="roundRect">
              <a:avLst>
                <a:gd name="adj" fmla="val 16667"/>
              </a:avLst>
            </a:prstGeom>
            <a:gradFill>
              <a:gsLst>
                <a:gs pos="0">
                  <a:srgbClr val="BCDE93"/>
                </a:gs>
                <a:gs pos="45000">
                  <a:srgbClr val="C8E5A5"/>
                </a:gs>
                <a:gs pos="100000">
                  <a:srgbClr val="CEEDAB"/>
                </a:gs>
              </a:gsLst>
              <a:path path="circle">
                <a:fillToRect l="50000" t="50000" r="50000" b="50000"/>
              </a:path>
              <a:tileRect/>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9" name="Google Shape;209;p7"/>
            <p:cNvSpPr txBox="1"/>
            <p:nvPr/>
          </p:nvSpPr>
          <p:spPr>
            <a:xfrm>
              <a:off x="642273" y="3503247"/>
              <a:ext cx="8115662" cy="1012240"/>
            </a:xfrm>
            <a:prstGeom prst="rect">
              <a:avLst/>
            </a:prstGeom>
            <a:noFill/>
            <a:ln>
              <a:noFill/>
            </a:ln>
          </p:spPr>
          <p:txBody>
            <a:bodyPr spcFirstLastPara="1" wrap="square" lIns="310875" tIns="0" rIns="310875" bIns="0" anchor="ctr" anchorCtr="0">
              <a:noAutofit/>
            </a:bodyPr>
            <a:lstStyle/>
            <a:p>
              <a:pPr marL="0" marR="0" lvl="0" indent="0" algn="l" rtl="0">
                <a:lnSpc>
                  <a:spcPct val="90000"/>
                </a:lnSpc>
                <a:spcBef>
                  <a:spcPts val="0"/>
                </a:spcBef>
                <a:spcAft>
                  <a:spcPts val="0"/>
                </a:spcAft>
                <a:buClr>
                  <a:schemeClr val="dk1"/>
                </a:buClr>
                <a:buSzPts val="1800"/>
                <a:buFont typeface="Calibri"/>
                <a:buNone/>
              </a:pPr>
              <a:r>
                <a:rPr lang="sk-SK" sz="1800">
                  <a:solidFill>
                    <a:schemeClr val="dk1"/>
                  </a:solidFill>
                  <a:latin typeface="Calibri"/>
                  <a:ea typeface="Calibri"/>
                  <a:cs typeface="Calibri"/>
                  <a:sym typeface="Calibri"/>
                </a:rPr>
                <a:t>contribute to strengthening local personal capacities within organization operates in the field of providing mentoring services for people 50+</a:t>
              </a:r>
              <a:endParaRPr sz="1800">
                <a:solidFill>
                  <a:schemeClr val="dk1"/>
                </a:solidFill>
                <a:latin typeface="Calibri"/>
                <a:ea typeface="Calibri"/>
                <a:cs typeface="Calibri"/>
                <a:sym typeface="Calibri"/>
              </a:endParaRPr>
            </a:p>
          </p:txBody>
        </p:sp>
      </p:gr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213"/>
        <p:cNvGrpSpPr/>
        <p:nvPr/>
      </p:nvGrpSpPr>
      <p:grpSpPr>
        <a:xfrm>
          <a:off x="0" y="0"/>
          <a:ext cx="0" cy="0"/>
          <a:chOff x="0" y="0"/>
          <a:chExt cx="0" cy="0"/>
        </a:xfrm>
      </p:grpSpPr>
      <p:sp>
        <p:nvSpPr>
          <p:cNvPr id="214" name="Google Shape;214;p8"/>
          <p:cNvSpPr txBox="1">
            <a:spLocks noGrp="1"/>
          </p:cNvSpPr>
          <p:nvPr>
            <p:ph type="title"/>
          </p:nvPr>
        </p:nvSpPr>
        <p:spPr>
          <a:xfrm>
            <a:off x="1066800" y="558303"/>
            <a:ext cx="10058400" cy="702303"/>
          </a:xfrm>
          <a:prstGeom prst="rect">
            <a:avLst/>
          </a:prstGeom>
          <a:noFill/>
          <a:ln>
            <a:noFill/>
          </a:ln>
        </p:spPr>
        <p:txBody>
          <a:bodyPr spcFirstLastPara="1" wrap="square" lIns="91425" tIns="45700" rIns="91425" bIns="45700" anchor="b" anchorCtr="0">
            <a:normAutofit/>
          </a:bodyPr>
          <a:lstStyle/>
          <a:p>
            <a:pPr marL="0" lvl="0" indent="0" algn="ctr" rtl="0">
              <a:lnSpc>
                <a:spcPct val="85000"/>
              </a:lnSpc>
              <a:spcBef>
                <a:spcPts val="0"/>
              </a:spcBef>
              <a:spcAft>
                <a:spcPts val="0"/>
              </a:spcAft>
              <a:buClr>
                <a:srgbClr val="00B050"/>
              </a:buClr>
              <a:buSzPts val="3600"/>
              <a:buFont typeface="Calibri"/>
              <a:buNone/>
            </a:pPr>
            <a:r>
              <a:rPr lang="sk-SK" sz="3600" b="1">
                <a:solidFill>
                  <a:srgbClr val="00B050"/>
                </a:solidFill>
                <a:latin typeface="Calibri"/>
                <a:ea typeface="Calibri"/>
                <a:cs typeface="Calibri"/>
                <a:sym typeface="Calibri"/>
              </a:rPr>
              <a:t>Transferability potential</a:t>
            </a:r>
            <a:endParaRPr sz="3600" b="1">
              <a:solidFill>
                <a:srgbClr val="00B050"/>
              </a:solidFill>
              <a:latin typeface="Calibri"/>
              <a:ea typeface="Calibri"/>
              <a:cs typeface="Calibri"/>
              <a:sym typeface="Calibri"/>
            </a:endParaRPr>
          </a:p>
        </p:txBody>
      </p:sp>
      <p:grpSp>
        <p:nvGrpSpPr>
          <p:cNvPr id="215" name="Google Shape;215;p8"/>
          <p:cNvGrpSpPr/>
          <p:nvPr/>
        </p:nvGrpSpPr>
        <p:grpSpPr>
          <a:xfrm>
            <a:off x="644939" y="2853346"/>
            <a:ext cx="11255513" cy="2110408"/>
            <a:chOff x="0" y="984789"/>
            <a:chExt cx="11255513" cy="2110408"/>
          </a:xfrm>
        </p:grpSpPr>
        <p:sp>
          <p:nvSpPr>
            <p:cNvPr id="216" name="Google Shape;216;p8"/>
            <p:cNvSpPr/>
            <p:nvPr/>
          </p:nvSpPr>
          <p:spPr>
            <a:xfrm>
              <a:off x="0" y="984789"/>
              <a:ext cx="3517348" cy="2110408"/>
            </a:xfrm>
            <a:prstGeom prst="rect">
              <a:avLst/>
            </a:prstGeom>
            <a:gradFill>
              <a:gsLst>
                <a:gs pos="0">
                  <a:srgbClr val="BCDE93"/>
                </a:gs>
                <a:gs pos="45000">
                  <a:srgbClr val="C8E5A5"/>
                </a:gs>
                <a:gs pos="100000">
                  <a:srgbClr val="CEEDAB"/>
                </a:gs>
              </a:gsLst>
              <a:path path="circle">
                <a:fillToRect l="50000" t="50000" r="50000" b="50000"/>
              </a:path>
              <a:tileRect/>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7" name="Google Shape;217;p8"/>
            <p:cNvSpPr txBox="1"/>
            <p:nvPr/>
          </p:nvSpPr>
          <p:spPr>
            <a:xfrm>
              <a:off x="0" y="984789"/>
              <a:ext cx="3517348" cy="2110408"/>
            </a:xfrm>
            <a:prstGeom prst="rect">
              <a:avLst/>
            </a:prstGeom>
            <a:noFill/>
            <a:ln>
              <a:noFill/>
            </a:ln>
          </p:spPr>
          <p:txBody>
            <a:bodyPr spcFirstLastPara="1" wrap="square" lIns="68575" tIns="68575" rIns="68575" bIns="68575" anchor="ctr" anchorCtr="0">
              <a:noAutofit/>
            </a:bodyPr>
            <a:lstStyle/>
            <a:p>
              <a:pPr marL="0" marR="0" lvl="0" indent="0" algn="ctr" rtl="0">
                <a:lnSpc>
                  <a:spcPct val="90000"/>
                </a:lnSpc>
                <a:spcBef>
                  <a:spcPts val="0"/>
                </a:spcBef>
                <a:spcAft>
                  <a:spcPts val="0"/>
                </a:spcAft>
                <a:buClr>
                  <a:schemeClr val="dk1"/>
                </a:buClr>
                <a:buSzPts val="1800"/>
                <a:buFont typeface="Calibri"/>
                <a:buNone/>
              </a:pPr>
              <a:r>
                <a:rPr lang="sk-SK" sz="1800">
                  <a:solidFill>
                    <a:schemeClr val="dk1"/>
                  </a:solidFill>
                  <a:latin typeface="Calibri"/>
                  <a:ea typeface="Calibri"/>
                  <a:cs typeface="Calibri"/>
                  <a:sym typeface="Calibri"/>
                </a:rPr>
                <a:t>The Peer Mentor Training “Peer Mentors of the 21st Century for People 50+” will be freely available on the Internet in all partner language versions, as well as in English</a:t>
              </a:r>
              <a:endParaRPr sz="1800">
                <a:solidFill>
                  <a:schemeClr val="dk1"/>
                </a:solidFill>
                <a:latin typeface="Calibri"/>
                <a:ea typeface="Calibri"/>
                <a:cs typeface="Calibri"/>
                <a:sym typeface="Calibri"/>
              </a:endParaRPr>
            </a:p>
          </p:txBody>
        </p:sp>
        <p:sp>
          <p:nvSpPr>
            <p:cNvPr id="218" name="Google Shape;218;p8"/>
            <p:cNvSpPr/>
            <p:nvPr/>
          </p:nvSpPr>
          <p:spPr>
            <a:xfrm>
              <a:off x="3869082" y="984789"/>
              <a:ext cx="3517348" cy="2110408"/>
            </a:xfrm>
            <a:prstGeom prst="rect">
              <a:avLst/>
            </a:prstGeom>
            <a:gradFill>
              <a:gsLst>
                <a:gs pos="0">
                  <a:srgbClr val="BCDE93"/>
                </a:gs>
                <a:gs pos="45000">
                  <a:srgbClr val="C8E5A5"/>
                </a:gs>
                <a:gs pos="100000">
                  <a:srgbClr val="CEEDAB"/>
                </a:gs>
              </a:gsLst>
              <a:path path="circle">
                <a:fillToRect l="50000" t="50000" r="50000" b="50000"/>
              </a:path>
              <a:tileRect/>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9" name="Google Shape;219;p8"/>
            <p:cNvSpPr txBox="1"/>
            <p:nvPr/>
          </p:nvSpPr>
          <p:spPr>
            <a:xfrm>
              <a:off x="3869082" y="984789"/>
              <a:ext cx="3517348" cy="2110408"/>
            </a:xfrm>
            <a:prstGeom prst="rect">
              <a:avLst/>
            </a:prstGeom>
            <a:noFill/>
            <a:ln>
              <a:noFill/>
            </a:ln>
          </p:spPr>
          <p:txBody>
            <a:bodyPr spcFirstLastPara="1" wrap="square" lIns="68575" tIns="68575" rIns="68575" bIns="68575" anchor="ctr" anchorCtr="0">
              <a:noAutofit/>
            </a:bodyPr>
            <a:lstStyle/>
            <a:p>
              <a:pPr marL="0" marR="0" lvl="0" indent="0" algn="ctr" rtl="0">
                <a:lnSpc>
                  <a:spcPct val="90000"/>
                </a:lnSpc>
                <a:spcBef>
                  <a:spcPts val="0"/>
                </a:spcBef>
                <a:spcAft>
                  <a:spcPts val="0"/>
                </a:spcAft>
                <a:buClr>
                  <a:schemeClr val="dk1"/>
                </a:buClr>
                <a:buSzPts val="1800"/>
                <a:buFont typeface="Calibri"/>
                <a:buNone/>
              </a:pPr>
              <a:r>
                <a:rPr lang="sk-SK" sz="1800">
                  <a:solidFill>
                    <a:schemeClr val="dk1"/>
                  </a:solidFill>
                  <a:latin typeface="Calibri"/>
                  <a:ea typeface="Calibri"/>
                  <a:cs typeface="Calibri"/>
                  <a:sym typeface="Calibri"/>
                </a:rPr>
                <a:t>through various dissemination activities, it will reach relevant organizations that will be able to use it to increase the knowledge and competences of peer-mentors working with people 50+, on both at national and international level. </a:t>
              </a:r>
              <a:endParaRPr sz="1800">
                <a:solidFill>
                  <a:schemeClr val="dk1"/>
                </a:solidFill>
                <a:latin typeface="Calibri"/>
                <a:ea typeface="Calibri"/>
                <a:cs typeface="Calibri"/>
                <a:sym typeface="Calibri"/>
              </a:endParaRPr>
            </a:p>
          </p:txBody>
        </p:sp>
        <p:sp>
          <p:nvSpPr>
            <p:cNvPr id="220" name="Google Shape;220;p8"/>
            <p:cNvSpPr/>
            <p:nvPr/>
          </p:nvSpPr>
          <p:spPr>
            <a:xfrm>
              <a:off x="7738165" y="984789"/>
              <a:ext cx="3517348" cy="2110408"/>
            </a:xfrm>
            <a:prstGeom prst="rect">
              <a:avLst/>
            </a:prstGeom>
            <a:gradFill>
              <a:gsLst>
                <a:gs pos="0">
                  <a:srgbClr val="BCDE93"/>
                </a:gs>
                <a:gs pos="45000">
                  <a:srgbClr val="C8E5A5"/>
                </a:gs>
                <a:gs pos="100000">
                  <a:srgbClr val="CEEDAB"/>
                </a:gs>
              </a:gsLst>
              <a:path path="circle">
                <a:fillToRect l="50000" t="50000" r="50000" b="50000"/>
              </a:path>
              <a:tileRect/>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1" name="Google Shape;221;p8"/>
            <p:cNvSpPr txBox="1"/>
            <p:nvPr/>
          </p:nvSpPr>
          <p:spPr>
            <a:xfrm>
              <a:off x="7738165" y="984789"/>
              <a:ext cx="3517348" cy="2110408"/>
            </a:xfrm>
            <a:prstGeom prst="rect">
              <a:avLst/>
            </a:prstGeom>
            <a:noFill/>
            <a:ln>
              <a:noFill/>
            </a:ln>
          </p:spPr>
          <p:txBody>
            <a:bodyPr spcFirstLastPara="1" wrap="square" lIns="68575" tIns="68575" rIns="68575" bIns="68575" anchor="ctr" anchorCtr="0">
              <a:noAutofit/>
            </a:bodyPr>
            <a:lstStyle/>
            <a:p>
              <a:pPr marL="0" marR="0" lvl="0" indent="0" algn="ctr" rtl="0">
                <a:lnSpc>
                  <a:spcPct val="90000"/>
                </a:lnSpc>
                <a:spcBef>
                  <a:spcPts val="0"/>
                </a:spcBef>
                <a:spcAft>
                  <a:spcPts val="0"/>
                </a:spcAft>
                <a:buClr>
                  <a:schemeClr val="dk1"/>
                </a:buClr>
                <a:buSzPts val="1800"/>
                <a:buFont typeface="Calibri"/>
                <a:buNone/>
              </a:pPr>
              <a:r>
                <a:rPr lang="sk-SK" sz="1800">
                  <a:solidFill>
                    <a:schemeClr val="dk1"/>
                  </a:solidFill>
                  <a:latin typeface="Calibri"/>
                  <a:ea typeface="Calibri"/>
                  <a:cs typeface="Calibri"/>
                  <a:sym typeface="Calibri"/>
                </a:rPr>
                <a:t>It will be accessible to international audiences through the platform ERASMUS + and EPALE in electronic form.</a:t>
              </a:r>
              <a:endParaRPr sz="1800">
                <a:solidFill>
                  <a:schemeClr val="dk1"/>
                </a:solidFill>
                <a:latin typeface="Calibri"/>
                <a:ea typeface="Calibri"/>
                <a:cs typeface="Calibri"/>
                <a:sym typeface="Calibri"/>
              </a:endParaRPr>
            </a:p>
          </p:txBody>
        </p:sp>
      </p:gr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225"/>
        <p:cNvGrpSpPr/>
        <p:nvPr/>
      </p:nvGrpSpPr>
      <p:grpSpPr>
        <a:xfrm>
          <a:off x="0" y="0"/>
          <a:ext cx="0" cy="0"/>
          <a:chOff x="0" y="0"/>
          <a:chExt cx="0" cy="0"/>
        </a:xfrm>
      </p:grpSpPr>
      <p:sp>
        <p:nvSpPr>
          <p:cNvPr id="226" name="Google Shape;226;p9"/>
          <p:cNvSpPr txBox="1">
            <a:spLocks noGrp="1"/>
          </p:cNvSpPr>
          <p:nvPr>
            <p:ph type="title"/>
          </p:nvPr>
        </p:nvSpPr>
        <p:spPr>
          <a:xfrm>
            <a:off x="1066800" y="929332"/>
            <a:ext cx="10058400" cy="442267"/>
          </a:xfrm>
          <a:prstGeom prst="rect">
            <a:avLst/>
          </a:prstGeom>
          <a:noFill/>
          <a:ln>
            <a:noFill/>
          </a:ln>
        </p:spPr>
        <p:txBody>
          <a:bodyPr spcFirstLastPara="1" wrap="square" lIns="91425" tIns="45700" rIns="91425" bIns="45700" anchor="b" anchorCtr="0">
            <a:normAutofit fontScale="90000"/>
          </a:bodyPr>
          <a:lstStyle/>
          <a:p>
            <a:pPr marL="0" lvl="0" indent="0" algn="ctr" rtl="0">
              <a:lnSpc>
                <a:spcPct val="85000"/>
              </a:lnSpc>
              <a:spcBef>
                <a:spcPts val="0"/>
              </a:spcBef>
              <a:spcAft>
                <a:spcPts val="0"/>
              </a:spcAft>
              <a:buClr>
                <a:srgbClr val="00B050"/>
              </a:buClr>
              <a:buSzPct val="100000"/>
              <a:buFont typeface="Calibri"/>
              <a:buNone/>
            </a:pPr>
            <a:r>
              <a:rPr lang="sk-SK" sz="3200" b="1">
                <a:solidFill>
                  <a:srgbClr val="00B050"/>
                </a:solidFill>
                <a:latin typeface="Calibri"/>
                <a:ea typeface="Calibri"/>
                <a:cs typeface="Calibri"/>
                <a:sym typeface="Calibri"/>
              </a:rPr>
              <a:t>Division of work and applied methodology</a:t>
            </a:r>
            <a:br>
              <a:rPr lang="sk-SK" sz="3200" b="1">
                <a:solidFill>
                  <a:srgbClr val="00B050"/>
                </a:solidFill>
                <a:latin typeface="Calibri"/>
                <a:ea typeface="Calibri"/>
                <a:cs typeface="Calibri"/>
                <a:sym typeface="Calibri"/>
              </a:rPr>
            </a:br>
            <a:br>
              <a:rPr lang="sk-SK" sz="3200" b="1">
                <a:solidFill>
                  <a:srgbClr val="00B050"/>
                </a:solidFill>
                <a:latin typeface="Calibri"/>
                <a:ea typeface="Calibri"/>
                <a:cs typeface="Calibri"/>
                <a:sym typeface="Calibri"/>
              </a:rPr>
            </a:br>
            <a:r>
              <a:rPr lang="sk-SK" sz="3200" b="1">
                <a:solidFill>
                  <a:srgbClr val="00B050"/>
                </a:solidFill>
                <a:latin typeface="Calibri"/>
                <a:ea typeface="Calibri"/>
                <a:cs typeface="Calibri"/>
                <a:sym typeface="Calibri"/>
              </a:rPr>
              <a:t>Activities</a:t>
            </a:r>
            <a:endParaRPr sz="3200" b="1">
              <a:solidFill>
                <a:srgbClr val="00B050"/>
              </a:solidFill>
              <a:latin typeface="Calibri"/>
              <a:ea typeface="Calibri"/>
              <a:cs typeface="Calibri"/>
              <a:sym typeface="Calibri"/>
            </a:endParaRPr>
          </a:p>
        </p:txBody>
      </p:sp>
      <p:grpSp>
        <p:nvGrpSpPr>
          <p:cNvPr id="227" name="Google Shape;227;p9"/>
          <p:cNvGrpSpPr/>
          <p:nvPr/>
        </p:nvGrpSpPr>
        <p:grpSpPr>
          <a:xfrm>
            <a:off x="894520" y="1868557"/>
            <a:ext cx="10058399" cy="4181061"/>
            <a:chOff x="0" y="0"/>
            <a:chExt cx="10058399" cy="4181061"/>
          </a:xfrm>
        </p:grpSpPr>
        <p:sp>
          <p:nvSpPr>
            <p:cNvPr id="228" name="Google Shape;228;p9"/>
            <p:cNvSpPr/>
            <p:nvPr/>
          </p:nvSpPr>
          <p:spPr>
            <a:xfrm>
              <a:off x="0" y="0"/>
              <a:ext cx="4181061" cy="4181061"/>
            </a:xfrm>
            <a:prstGeom prst="pie">
              <a:avLst>
                <a:gd name="adj1" fmla="val 5400000"/>
                <a:gd name="adj2" fmla="val 16200000"/>
              </a:avLst>
            </a:prstGeom>
            <a:solidFill>
              <a:srgbClr val="98CB37"/>
            </a:solidFill>
            <a:ln w="15875"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9" name="Google Shape;229;p9"/>
            <p:cNvSpPr/>
            <p:nvPr/>
          </p:nvSpPr>
          <p:spPr>
            <a:xfrm>
              <a:off x="2090530" y="0"/>
              <a:ext cx="7967869" cy="4181061"/>
            </a:xfrm>
            <a:prstGeom prst="rect">
              <a:avLst/>
            </a:prstGeom>
            <a:solidFill>
              <a:schemeClr val="lt1">
                <a:alpha val="89803"/>
              </a:schemeClr>
            </a:solidFill>
            <a:ln w="15875" cap="flat" cmpd="sng">
              <a:solidFill>
                <a:srgbClr val="98CB37"/>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0" name="Google Shape;230;p9"/>
            <p:cNvSpPr txBox="1"/>
            <p:nvPr/>
          </p:nvSpPr>
          <p:spPr>
            <a:xfrm>
              <a:off x="2090530" y="0"/>
              <a:ext cx="7967869" cy="668969"/>
            </a:xfrm>
            <a:prstGeom prst="rect">
              <a:avLst/>
            </a:prstGeom>
            <a:noFill/>
            <a:ln>
              <a:noFill/>
            </a:ln>
          </p:spPr>
          <p:txBody>
            <a:bodyPr spcFirstLastPara="1" wrap="square" lIns="68575" tIns="68575" rIns="68575" bIns="68575" anchor="ctr" anchorCtr="0">
              <a:noAutofit/>
            </a:bodyPr>
            <a:lstStyle/>
            <a:p>
              <a:pPr marL="0" marR="0" lvl="0" indent="0" algn="l" rtl="0">
                <a:lnSpc>
                  <a:spcPct val="90000"/>
                </a:lnSpc>
                <a:spcBef>
                  <a:spcPts val="0"/>
                </a:spcBef>
                <a:spcAft>
                  <a:spcPts val="0"/>
                </a:spcAft>
                <a:buClr>
                  <a:schemeClr val="dk1"/>
                </a:buClr>
                <a:buSzPts val="1800"/>
                <a:buFont typeface="Calibri"/>
                <a:buNone/>
              </a:pPr>
              <a:r>
                <a:rPr lang="sk-SK" sz="1800">
                  <a:solidFill>
                    <a:schemeClr val="dk1"/>
                  </a:solidFill>
                  <a:latin typeface="Calibri"/>
                  <a:ea typeface="Calibri"/>
                  <a:cs typeface="Calibri"/>
                  <a:sym typeface="Calibri"/>
                </a:rPr>
                <a:t>R2/A1. Creation of a design/structure of the Peer Mentor Training </a:t>
              </a:r>
              <a:endParaRPr sz="1800">
                <a:solidFill>
                  <a:schemeClr val="dk1"/>
                </a:solidFill>
                <a:latin typeface="Calibri"/>
                <a:ea typeface="Calibri"/>
                <a:cs typeface="Calibri"/>
                <a:sym typeface="Calibri"/>
              </a:endParaRPr>
            </a:p>
          </p:txBody>
        </p:sp>
        <p:sp>
          <p:nvSpPr>
            <p:cNvPr id="231" name="Google Shape;231;p9"/>
            <p:cNvSpPr/>
            <p:nvPr/>
          </p:nvSpPr>
          <p:spPr>
            <a:xfrm>
              <a:off x="439011" y="668969"/>
              <a:ext cx="3303038" cy="3303038"/>
            </a:xfrm>
            <a:prstGeom prst="pie">
              <a:avLst>
                <a:gd name="adj1" fmla="val 5400000"/>
                <a:gd name="adj2" fmla="val 16200000"/>
              </a:avLst>
            </a:prstGeom>
            <a:solidFill>
              <a:srgbClr val="98CB37"/>
            </a:solidFill>
            <a:ln w="15875"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2" name="Google Shape;232;p9"/>
            <p:cNvSpPr/>
            <p:nvPr/>
          </p:nvSpPr>
          <p:spPr>
            <a:xfrm>
              <a:off x="2090530" y="668969"/>
              <a:ext cx="7967869" cy="3303038"/>
            </a:xfrm>
            <a:prstGeom prst="rect">
              <a:avLst/>
            </a:prstGeom>
            <a:solidFill>
              <a:schemeClr val="lt1">
                <a:alpha val="89803"/>
              </a:schemeClr>
            </a:solidFill>
            <a:ln w="15875" cap="flat" cmpd="sng">
              <a:solidFill>
                <a:srgbClr val="98CB37"/>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3" name="Google Shape;233;p9"/>
            <p:cNvSpPr txBox="1"/>
            <p:nvPr/>
          </p:nvSpPr>
          <p:spPr>
            <a:xfrm>
              <a:off x="2090530" y="668969"/>
              <a:ext cx="7967869" cy="668969"/>
            </a:xfrm>
            <a:prstGeom prst="rect">
              <a:avLst/>
            </a:prstGeom>
            <a:noFill/>
            <a:ln>
              <a:noFill/>
            </a:ln>
          </p:spPr>
          <p:txBody>
            <a:bodyPr spcFirstLastPara="1" wrap="square" lIns="68575" tIns="68575" rIns="68575" bIns="68575" anchor="ctr" anchorCtr="0">
              <a:noAutofit/>
            </a:bodyPr>
            <a:lstStyle/>
            <a:p>
              <a:pPr marL="0" marR="0" lvl="0" indent="0" algn="l" rtl="0">
                <a:lnSpc>
                  <a:spcPct val="90000"/>
                </a:lnSpc>
                <a:spcBef>
                  <a:spcPts val="0"/>
                </a:spcBef>
                <a:spcAft>
                  <a:spcPts val="0"/>
                </a:spcAft>
                <a:buClr>
                  <a:schemeClr val="dk1"/>
                </a:buClr>
                <a:buSzPts val="1800"/>
                <a:buFont typeface="Calibri"/>
                <a:buNone/>
              </a:pPr>
              <a:r>
                <a:rPr lang="sk-SK" sz="1800">
                  <a:solidFill>
                    <a:schemeClr val="dk1"/>
                  </a:solidFill>
                  <a:latin typeface="Calibri"/>
                  <a:ea typeface="Calibri"/>
                  <a:cs typeface="Calibri"/>
                  <a:sym typeface="Calibri"/>
                </a:rPr>
                <a:t>R2/A2. Development of the draft version of the Peer Mentor Training </a:t>
              </a:r>
              <a:endParaRPr sz="1800">
                <a:solidFill>
                  <a:schemeClr val="dk1"/>
                </a:solidFill>
                <a:latin typeface="Calibri"/>
                <a:ea typeface="Calibri"/>
                <a:cs typeface="Calibri"/>
                <a:sym typeface="Calibri"/>
              </a:endParaRPr>
            </a:p>
          </p:txBody>
        </p:sp>
        <p:sp>
          <p:nvSpPr>
            <p:cNvPr id="234" name="Google Shape;234;p9"/>
            <p:cNvSpPr/>
            <p:nvPr/>
          </p:nvSpPr>
          <p:spPr>
            <a:xfrm>
              <a:off x="878022" y="1337939"/>
              <a:ext cx="2425015" cy="2425015"/>
            </a:xfrm>
            <a:prstGeom prst="pie">
              <a:avLst>
                <a:gd name="adj1" fmla="val 5400000"/>
                <a:gd name="adj2" fmla="val 16200000"/>
              </a:avLst>
            </a:prstGeom>
            <a:solidFill>
              <a:srgbClr val="98CB37"/>
            </a:solidFill>
            <a:ln w="15875"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5" name="Google Shape;235;p9"/>
            <p:cNvSpPr/>
            <p:nvPr/>
          </p:nvSpPr>
          <p:spPr>
            <a:xfrm>
              <a:off x="2090530" y="1337939"/>
              <a:ext cx="7967869" cy="2425015"/>
            </a:xfrm>
            <a:prstGeom prst="rect">
              <a:avLst/>
            </a:prstGeom>
            <a:solidFill>
              <a:schemeClr val="lt1">
                <a:alpha val="89803"/>
              </a:schemeClr>
            </a:solidFill>
            <a:ln w="15875" cap="flat" cmpd="sng">
              <a:solidFill>
                <a:srgbClr val="98CB37"/>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6" name="Google Shape;236;p9"/>
            <p:cNvSpPr txBox="1"/>
            <p:nvPr/>
          </p:nvSpPr>
          <p:spPr>
            <a:xfrm>
              <a:off x="2090530" y="1337939"/>
              <a:ext cx="7967869" cy="668969"/>
            </a:xfrm>
            <a:prstGeom prst="rect">
              <a:avLst/>
            </a:prstGeom>
            <a:noFill/>
            <a:ln>
              <a:noFill/>
            </a:ln>
          </p:spPr>
          <p:txBody>
            <a:bodyPr spcFirstLastPara="1" wrap="square" lIns="68575" tIns="68575" rIns="68575" bIns="68575" anchor="ctr" anchorCtr="0">
              <a:noAutofit/>
            </a:bodyPr>
            <a:lstStyle/>
            <a:p>
              <a:pPr marL="0" marR="0" lvl="0" indent="0" algn="l" rtl="0">
                <a:lnSpc>
                  <a:spcPct val="90000"/>
                </a:lnSpc>
                <a:spcBef>
                  <a:spcPts val="0"/>
                </a:spcBef>
                <a:spcAft>
                  <a:spcPts val="0"/>
                </a:spcAft>
                <a:buClr>
                  <a:srgbClr val="C00000"/>
                </a:buClr>
                <a:buSzPts val="1800"/>
                <a:buFont typeface="Calibri"/>
                <a:buNone/>
              </a:pPr>
              <a:r>
                <a:rPr lang="sk-SK" sz="1800" b="1">
                  <a:solidFill>
                    <a:srgbClr val="C00000"/>
                  </a:solidFill>
                  <a:latin typeface="Calibri"/>
                  <a:ea typeface="Calibri"/>
                  <a:cs typeface="Calibri"/>
                  <a:sym typeface="Calibri"/>
                </a:rPr>
                <a:t>R2/A3. Optimization of the content of the Peer Mentor Training </a:t>
              </a:r>
              <a:endParaRPr sz="1800" b="1">
                <a:solidFill>
                  <a:srgbClr val="C00000"/>
                </a:solidFill>
                <a:latin typeface="Calibri"/>
                <a:ea typeface="Calibri"/>
                <a:cs typeface="Calibri"/>
                <a:sym typeface="Calibri"/>
              </a:endParaRPr>
            </a:p>
          </p:txBody>
        </p:sp>
        <p:sp>
          <p:nvSpPr>
            <p:cNvPr id="237" name="Google Shape;237;p9"/>
            <p:cNvSpPr/>
            <p:nvPr/>
          </p:nvSpPr>
          <p:spPr>
            <a:xfrm>
              <a:off x="1317034" y="2006909"/>
              <a:ext cx="1546992" cy="1546992"/>
            </a:xfrm>
            <a:prstGeom prst="pie">
              <a:avLst>
                <a:gd name="adj1" fmla="val 5400000"/>
                <a:gd name="adj2" fmla="val 16200000"/>
              </a:avLst>
            </a:prstGeom>
            <a:solidFill>
              <a:srgbClr val="98CB37"/>
            </a:solidFill>
            <a:ln w="15875"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8" name="Google Shape;238;p9"/>
            <p:cNvSpPr/>
            <p:nvPr/>
          </p:nvSpPr>
          <p:spPr>
            <a:xfrm>
              <a:off x="2090530" y="2006909"/>
              <a:ext cx="7967869" cy="1546992"/>
            </a:xfrm>
            <a:prstGeom prst="rect">
              <a:avLst/>
            </a:prstGeom>
            <a:solidFill>
              <a:schemeClr val="lt1">
                <a:alpha val="89803"/>
              </a:schemeClr>
            </a:solidFill>
            <a:ln w="15875" cap="flat" cmpd="sng">
              <a:solidFill>
                <a:srgbClr val="98CB37"/>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9" name="Google Shape;239;p9"/>
            <p:cNvSpPr txBox="1"/>
            <p:nvPr/>
          </p:nvSpPr>
          <p:spPr>
            <a:xfrm>
              <a:off x="2090530" y="2006909"/>
              <a:ext cx="7967869" cy="668969"/>
            </a:xfrm>
            <a:prstGeom prst="rect">
              <a:avLst/>
            </a:prstGeom>
            <a:noFill/>
            <a:ln>
              <a:noFill/>
            </a:ln>
          </p:spPr>
          <p:txBody>
            <a:bodyPr spcFirstLastPara="1" wrap="square" lIns="68575" tIns="68575" rIns="68575" bIns="68575" anchor="ctr" anchorCtr="0">
              <a:noAutofit/>
            </a:bodyPr>
            <a:lstStyle/>
            <a:p>
              <a:pPr marL="0" marR="0" lvl="0" indent="0" algn="l" rtl="0">
                <a:lnSpc>
                  <a:spcPct val="90000"/>
                </a:lnSpc>
                <a:spcBef>
                  <a:spcPts val="0"/>
                </a:spcBef>
                <a:spcAft>
                  <a:spcPts val="0"/>
                </a:spcAft>
                <a:buClr>
                  <a:schemeClr val="dk1"/>
                </a:buClr>
                <a:buSzPts val="1800"/>
                <a:buFont typeface="Calibri"/>
                <a:buNone/>
              </a:pPr>
              <a:r>
                <a:rPr lang="sk-SK" sz="1800">
                  <a:solidFill>
                    <a:schemeClr val="dk1"/>
                  </a:solidFill>
                  <a:latin typeface="Calibri"/>
                  <a:ea typeface="Calibri"/>
                  <a:cs typeface="Calibri"/>
                  <a:sym typeface="Calibri"/>
                </a:rPr>
                <a:t>R2/A4. Recruitment of participants in Peer Mentor Training and pilot testing </a:t>
              </a:r>
              <a:endParaRPr sz="1800">
                <a:solidFill>
                  <a:schemeClr val="dk1"/>
                </a:solidFill>
                <a:latin typeface="Calibri"/>
                <a:ea typeface="Calibri"/>
                <a:cs typeface="Calibri"/>
                <a:sym typeface="Calibri"/>
              </a:endParaRPr>
            </a:p>
          </p:txBody>
        </p:sp>
        <p:sp>
          <p:nvSpPr>
            <p:cNvPr id="240" name="Google Shape;240;p9"/>
            <p:cNvSpPr/>
            <p:nvPr/>
          </p:nvSpPr>
          <p:spPr>
            <a:xfrm>
              <a:off x="1756045" y="2675879"/>
              <a:ext cx="668969" cy="668969"/>
            </a:xfrm>
            <a:prstGeom prst="pie">
              <a:avLst>
                <a:gd name="adj1" fmla="val 5400000"/>
                <a:gd name="adj2" fmla="val 16200000"/>
              </a:avLst>
            </a:prstGeom>
            <a:solidFill>
              <a:srgbClr val="98CB37"/>
            </a:solidFill>
            <a:ln w="15875"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1" name="Google Shape;241;p9"/>
            <p:cNvSpPr/>
            <p:nvPr/>
          </p:nvSpPr>
          <p:spPr>
            <a:xfrm>
              <a:off x="2090530" y="2675879"/>
              <a:ext cx="7967869" cy="668969"/>
            </a:xfrm>
            <a:prstGeom prst="rect">
              <a:avLst/>
            </a:prstGeom>
            <a:solidFill>
              <a:schemeClr val="lt1">
                <a:alpha val="89803"/>
              </a:schemeClr>
            </a:solidFill>
            <a:ln w="15875" cap="flat" cmpd="sng">
              <a:solidFill>
                <a:srgbClr val="98CB37"/>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2" name="Google Shape;242;p9"/>
            <p:cNvSpPr txBox="1"/>
            <p:nvPr/>
          </p:nvSpPr>
          <p:spPr>
            <a:xfrm>
              <a:off x="2090530" y="2675879"/>
              <a:ext cx="7967869" cy="668969"/>
            </a:xfrm>
            <a:prstGeom prst="rect">
              <a:avLst/>
            </a:prstGeom>
            <a:noFill/>
            <a:ln>
              <a:noFill/>
            </a:ln>
          </p:spPr>
          <p:txBody>
            <a:bodyPr spcFirstLastPara="1" wrap="square" lIns="68575" tIns="68575" rIns="68575" bIns="68575" anchor="ctr" anchorCtr="0">
              <a:noAutofit/>
            </a:bodyPr>
            <a:lstStyle/>
            <a:p>
              <a:pPr marL="0" marR="0" lvl="0" indent="0" algn="l" rtl="0">
                <a:lnSpc>
                  <a:spcPct val="90000"/>
                </a:lnSpc>
                <a:spcBef>
                  <a:spcPts val="0"/>
                </a:spcBef>
                <a:spcAft>
                  <a:spcPts val="0"/>
                </a:spcAft>
                <a:buClr>
                  <a:schemeClr val="dk1"/>
                </a:buClr>
                <a:buSzPts val="1800"/>
                <a:buFont typeface="Calibri"/>
                <a:buNone/>
              </a:pPr>
              <a:r>
                <a:rPr lang="sk-SK" sz="1800">
                  <a:solidFill>
                    <a:schemeClr val="dk1"/>
                  </a:solidFill>
                  <a:latin typeface="Calibri"/>
                  <a:ea typeface="Calibri"/>
                  <a:cs typeface="Calibri"/>
                  <a:sym typeface="Calibri"/>
                </a:rPr>
                <a:t>R2/A5. Production of the final version of the Peer Mentor </a:t>
              </a:r>
              <a:endParaRPr sz="1800">
                <a:solidFill>
                  <a:schemeClr val="dk1"/>
                </a:solidFill>
                <a:latin typeface="Calibri"/>
                <a:ea typeface="Calibri"/>
                <a:cs typeface="Calibri"/>
                <a:sym typeface="Calibri"/>
              </a:endParaRPr>
            </a:p>
          </p:txBody>
        </p:sp>
      </p:grpSp>
    </p:spTree>
  </p:cSld>
  <p:clrMapOvr>
    <a:masterClrMapping/>
  </p:clrMapOvr>
</p:sld>
</file>

<file path=ppt/theme/theme1.xml><?xml version="1.0" encoding="utf-8"?>
<a:theme xmlns:a="http://schemas.openxmlformats.org/drawingml/2006/main" name="Retrospektíva">
  <a:themeElements>
    <a:clrScheme name="Retrospektíva">
      <a:dk1>
        <a:srgbClr val="000000"/>
      </a:dk1>
      <a:lt1>
        <a:srgbClr val="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6B9F25"/>
      </a:hlink>
      <a:folHlink>
        <a:srgbClr val="B26B0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ív Offic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2674</Words>
  <Application>Microsoft Office PowerPoint</Application>
  <PresentationFormat>Widescreen</PresentationFormat>
  <Paragraphs>237</Paragraphs>
  <Slides>27</Slides>
  <Notes>27</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27</vt:i4>
      </vt:variant>
    </vt:vector>
  </HeadingPairs>
  <TitlesOfParts>
    <vt:vector size="30" baseType="lpstr">
      <vt:lpstr>Arial</vt:lpstr>
      <vt:lpstr>Calibri</vt:lpstr>
      <vt:lpstr>Retrospektíva</vt:lpstr>
      <vt:lpstr>Peer Mentor Training  “Peer Mentors of the 21st Century for People 50+” – R2</vt:lpstr>
      <vt:lpstr>In the initial phase of the project, the following needs were identified </vt:lpstr>
      <vt:lpstr>PowerPoint Presentation</vt:lpstr>
      <vt:lpstr>Proposals for topics according to pre-project needs analysis</vt:lpstr>
      <vt:lpstr>Target groups</vt:lpstr>
      <vt:lpstr>Elements of innovation</vt:lpstr>
      <vt:lpstr>Expected impact:</vt:lpstr>
      <vt:lpstr>Transferability potential</vt:lpstr>
      <vt:lpstr>Division of work and applied methodology  Activities</vt:lpstr>
      <vt:lpstr>R2/A1 - Implementation: 01/05/2022 – 31/05/2022</vt:lpstr>
      <vt:lpstr>R2/A2 - Implementation: 01/06/2022 – 15/09/2022 </vt:lpstr>
      <vt:lpstr>R2/A3 - Implementation: 16/09/2022 – 31/10/2022</vt:lpstr>
      <vt:lpstr>C1 - Short-term joint staff training event - Peer-Mentor Training – Implementation   10/2022 Hungary</vt:lpstr>
      <vt:lpstr>C1 - Short-term joint staff training event - Peer-Mentor Training – Implementation   10/2022 Hungary</vt:lpstr>
      <vt:lpstr>R2/A4 - Implementation: 01/10/2022 – 31/01/2022</vt:lpstr>
      <vt:lpstr>R2/A5 - Implementation: 01/02/2022 – 28/02/2022 </vt:lpstr>
      <vt:lpstr>Design/structure of the Peer Mentor Training – Proposal for Modules</vt:lpstr>
      <vt:lpstr>Design/structure of the Peer Mentor Training</vt:lpstr>
      <vt:lpstr>Design/structure of the Peer Mentor Training</vt:lpstr>
      <vt:lpstr>Design/structure of the Peer Mentor Training</vt:lpstr>
      <vt:lpstr>Expected number of pages for the Peer Mentor Training is 80 pages.  Calibri 12 – line 1,5</vt:lpstr>
      <vt:lpstr>6 Modules – in .pdf and online form</vt:lpstr>
      <vt:lpstr>PowerPoint Presentation</vt:lpstr>
      <vt:lpstr>Structure of one TOPIC</vt:lpstr>
      <vt:lpstr>Proposal for the structure of exercises</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Peer Mentor Training  “Peer Mentors of the 21st Century for People 50+” – R2</dc:title>
  <dc:creator>Ildiko</dc:creator>
  <cp:lastModifiedBy>Anna Grabowska</cp:lastModifiedBy>
  <cp:revision>1</cp:revision>
  <dcterms:created xsi:type="dcterms:W3CDTF">2022-02-24T06:07:19Z</dcterms:created>
  <dcterms:modified xsi:type="dcterms:W3CDTF">2022-08-07T05:19:29Z</dcterms:modified>
</cp:coreProperties>
</file>