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8"/>
  </p:notesMasterIdLst>
  <p:sldIdLst>
    <p:sldId id="256" r:id="rId5"/>
    <p:sldId id="262"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67" d="100"/>
          <a:sy n="67" d="100"/>
        </p:scale>
        <p:origin x="6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D3A537-3EE7-4668-94E5-83C482831743}" type="datetimeFigureOut">
              <a:rPr lang="en-GB" smtClean="0"/>
              <a:t>17/11/2022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882F6-75F0-477A-8A67-27C3A0C2AF39}" type="slidenum">
              <a:rPr lang="en-GB" smtClean="0"/>
              <a:t>‹#›</a:t>
            </a:fld>
            <a:endParaRPr lang="en-GB"/>
          </a:p>
        </p:txBody>
      </p:sp>
    </p:spTree>
    <p:extLst>
      <p:ext uri="{BB962C8B-B14F-4D97-AF65-F5344CB8AC3E}">
        <p14:creationId xmlns:p14="http://schemas.microsoft.com/office/powerpoint/2010/main" val="2603339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2AFCB4D-92D5-4399-9C17-7D8B139D6CE5}" type="datetime1">
              <a:rPr lang="en-US" smtClean="0"/>
              <a:t>11/17/2022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BE2DE7-9150-4B7B-9607-874C88A29A49}" type="datetime1">
              <a:rPr lang="en-US" smtClean="0"/>
              <a:t>11/17/2022</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65352-D55C-4FE5-BC04-5EF525B79247}" type="datetime1">
              <a:rPr lang="en-US" smtClean="0"/>
              <a:t>11/17/2022</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EABB1F-62C3-4911-8AB6-AD242EE641D1}" type="datetime1">
              <a:rPr lang="en-US" smtClean="0"/>
              <a:t>11/17/2022</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460EF-8CC3-4A16-A62F-CCFE5C14ABEC}" type="datetime1">
              <a:rPr lang="en-US" smtClean="0"/>
              <a:t>11/17/2022</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5C1092-FFB2-4521-B45A-7B6E43465EBF}" type="datetime1">
              <a:rPr lang="en-US" smtClean="0"/>
              <a:t>11/17/2022</a:t>
            </a:fld>
            <a:endParaRPr lang="en-US" dirty="0"/>
          </a:p>
        </p:txBody>
      </p:sp>
      <p:sp>
        <p:nvSpPr>
          <p:cNvPr id="4" name="Footer Placeholder 3"/>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6D5FCA-9FDF-4742-8C2A-CC4D84652287}" type="datetime1">
              <a:rPr lang="en-US" smtClean="0"/>
              <a:t>11/17/2022</a:t>
            </a:fld>
            <a:endParaRPr lang="en-US" dirty="0"/>
          </a:p>
        </p:txBody>
      </p:sp>
      <p:sp>
        <p:nvSpPr>
          <p:cNvPr id="4" name="Footer Placeholder 3"/>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987759-1884-4E51-8C0A-BCA2DEFD3003}" type="datetime1">
              <a:rPr lang="en-US" smtClean="0"/>
              <a:t>11/17/2022</a:t>
            </a:fld>
            <a:endParaRPr lang="en-US" dirty="0"/>
          </a:p>
        </p:txBody>
      </p:sp>
      <p:sp>
        <p:nvSpPr>
          <p:cNvPr id="5" name="Footer Placeholder 4"/>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1785C0-8614-4F0D-9715-774ACCC15025}" type="datetime1">
              <a:rPr lang="en-US" smtClean="0"/>
              <a:t>11/17/2022</a:t>
            </a:fld>
            <a:endParaRPr lang="en-US" dirty="0"/>
          </a:p>
        </p:txBody>
      </p:sp>
      <p:sp>
        <p:nvSpPr>
          <p:cNvPr id="5" name="Footer Placeholder 4"/>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12CB3-66D0-44DC-8A68-D13E3EFD35A9}" type="datetime1">
              <a:rPr lang="en-US" smtClean="0"/>
              <a:t>11/17/2022</a:t>
            </a:fld>
            <a:endParaRPr lang="en-US" dirty="0"/>
          </a:p>
        </p:txBody>
      </p:sp>
      <p:sp>
        <p:nvSpPr>
          <p:cNvPr id="5" name="Footer Placeholder 4"/>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EFD725-F0F6-4A52-815D-24A91E706E4D}" type="datetime1">
              <a:rPr lang="en-US" smtClean="0"/>
              <a:t>11/17/2022</a:t>
            </a:fld>
            <a:endParaRPr lang="en-US" dirty="0"/>
          </a:p>
        </p:txBody>
      </p:sp>
      <p:sp>
        <p:nvSpPr>
          <p:cNvPr id="5" name="Footer Placeholder 4"/>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86437-75BD-4F31-B459-2449375BF3AD}" type="datetime1">
              <a:rPr lang="en-US" smtClean="0"/>
              <a:t>11/17/2022</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3D4D94-7BC7-4A8F-AE7C-94BA4750CB38}" type="datetime1">
              <a:rPr lang="en-US" smtClean="0"/>
              <a:t>11/17/2022</a:t>
            </a:fld>
            <a:endParaRPr lang="en-US" dirty="0"/>
          </a:p>
        </p:txBody>
      </p:sp>
      <p:sp>
        <p:nvSpPr>
          <p:cNvPr id="8" name="Footer Placeholder 7"/>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F56482-DDFD-42D4-A014-9FA75809FC18}" type="datetime1">
              <a:rPr lang="en-US" smtClean="0"/>
              <a:t>11/17/2022</a:t>
            </a:fld>
            <a:endParaRPr lang="en-US" dirty="0"/>
          </a:p>
        </p:txBody>
      </p:sp>
      <p:sp>
        <p:nvSpPr>
          <p:cNvPr id="4" name="Footer Placeholder 3"/>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D5FAF-7266-4AC7-BFD0-574F6F9D7B9E}" type="datetime1">
              <a:rPr lang="en-US" smtClean="0"/>
              <a:t>11/17/2022</a:t>
            </a:fld>
            <a:endParaRPr lang="en-US" dirty="0"/>
          </a:p>
        </p:txBody>
      </p:sp>
      <p:sp>
        <p:nvSpPr>
          <p:cNvPr id="3" name="Footer Placeholder 2"/>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705159-5C42-461E-BD05-5FECF3A409E5}" type="datetime1">
              <a:rPr lang="en-US" smtClean="0"/>
              <a:t>11/17/2022</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6FE0B0-F7D6-464F-949D-4D8AF725E8F8}" type="datetime1">
              <a:rPr lang="en-US" smtClean="0"/>
              <a:t>11/17/2022</a:t>
            </a:fld>
            <a:endParaRPr lang="en-US" dirty="0"/>
          </a:p>
        </p:txBody>
      </p:sp>
      <p:sp>
        <p:nvSpPr>
          <p:cNvPr id="6" name="Footer Placeholder 5"/>
          <p:cNvSpPr>
            <a:spLocks noGrp="1"/>
          </p:cNvSpPr>
          <p:nvPr>
            <p:ph type="ftr" sz="quarter" idx="11"/>
          </p:nvPr>
        </p:nvSpPr>
        <p:spPr/>
        <p:txBody>
          <a:body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B1522A8-4A1A-4885-9288-366AFACA59CB}" type="datetime1">
              <a:rPr lang="en-US" smtClean="0"/>
              <a:t>11/17/2022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GB"/>
              <a:t>PEER -TRAIN project (No: 2021-1-DE02-KA220-ADU-000028253) has been funded with support from the European Commission. This communication reflects the views only of the author, and the Commission cannot be held responsible for any use which may be made of the information contained therein.</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jatobym.moodle.pl/course/view.php?id=51"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82092FE-9AE0-7530-CDA2-C5967CAAD78D}"/>
              </a:ext>
            </a:extLst>
          </p:cNvPr>
          <p:cNvSpPr>
            <a:spLocks noGrp="1"/>
          </p:cNvSpPr>
          <p:nvPr>
            <p:ph type="subTitle" idx="1"/>
          </p:nvPr>
        </p:nvSpPr>
        <p:spPr>
          <a:xfrm>
            <a:off x="38097" y="3257549"/>
            <a:ext cx="12172952" cy="3038475"/>
          </a:xfrm>
        </p:spPr>
        <p:txBody>
          <a:bodyPr>
            <a:normAutofit fontScale="77500" lnSpcReduction="20000"/>
          </a:bodyPr>
          <a:lstStyle/>
          <a:p>
            <a:pPr algn="ctr">
              <a:lnSpc>
                <a:spcPct val="115000"/>
              </a:lnSpc>
              <a:spcAft>
                <a:spcPts val="1000"/>
              </a:spcAft>
            </a:pPr>
            <a:r>
              <a:rPr lang="pl-PL" sz="41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R3 - </a:t>
            </a:r>
            <a:r>
              <a:rPr lang="en-GB" sz="41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Mentoring programme for People 50+ </a:t>
            </a:r>
            <a:r>
              <a:rPr lang="pl-PL" sz="41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                        </a:t>
            </a:r>
            <a:r>
              <a:rPr lang="en-GB" sz="41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in the form of Blended-Learning</a:t>
            </a:r>
            <a:endParaRPr lang="pl-PL" sz="41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pl-PL" sz="3200" b="1" dirty="0">
              <a:solidFill>
                <a:schemeClr val="tx1">
                  <a:lumMod val="75000"/>
                </a:schemeClr>
              </a:solidFill>
              <a:effectLst/>
              <a:latin typeface="Arial Black" panose="020B0A0402010202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pl-PL" sz="32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GB" sz="32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LTT Hungary</a:t>
            </a:r>
            <a:r>
              <a:rPr lang="pl-PL" sz="32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 </a:t>
            </a:r>
            <a:r>
              <a:rPr lang="en-GB" sz="32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21-23</a:t>
            </a:r>
            <a:r>
              <a:rPr lang="pl-PL" sz="32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a:t>
            </a:r>
            <a:r>
              <a:rPr lang="en-GB" sz="32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11</a:t>
            </a:r>
            <a:r>
              <a:rPr lang="pl-PL" sz="32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a:t>
            </a:r>
            <a:r>
              <a:rPr lang="en-GB" sz="3200" b="1" dirty="0">
                <a:solidFill>
                  <a:schemeClr val="tx1"/>
                </a:solidFill>
                <a:effectLst/>
                <a:latin typeface="Arial Black" panose="020B0A04020102020204" pitchFamily="34" charset="0"/>
                <a:ea typeface="Calibri" panose="020F0502020204030204" pitchFamily="34" charset="0"/>
                <a:cs typeface="Arial" panose="020B0604020202020204" pitchFamily="34" charset="0"/>
              </a:rPr>
              <a:t>2022</a:t>
            </a:r>
          </a:p>
          <a:p>
            <a:pPr algn="ctr">
              <a:lnSpc>
                <a:spcPct val="115000"/>
              </a:lnSpc>
              <a:spcAft>
                <a:spcPts val="1000"/>
              </a:spcAft>
            </a:pPr>
            <a:endParaRPr lang="en-GB"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12" name="Footer Placeholder 11">
            <a:extLst>
              <a:ext uri="{FF2B5EF4-FFF2-40B4-BE49-F238E27FC236}">
                <a16:creationId xmlns:a16="http://schemas.microsoft.com/office/drawing/2014/main" id="{1874C900-55F5-980B-CC17-AFAF3F57A1BA}"/>
              </a:ext>
            </a:extLst>
          </p:cNvPr>
          <p:cNvSpPr>
            <a:spLocks noGrp="1"/>
          </p:cNvSpPr>
          <p:nvPr>
            <p:ph type="ftr" sz="quarter" idx="11"/>
          </p:nvPr>
        </p:nvSpPr>
        <p:spPr>
          <a:xfrm>
            <a:off x="28571" y="6296025"/>
            <a:ext cx="12153903" cy="561975"/>
          </a:xfrm>
        </p:spPr>
        <p:txBody>
          <a:bodyPr/>
          <a:lstStyle/>
          <a:p>
            <a:pPr algn="ctr"/>
            <a:r>
              <a:rPr lang="en-GB" sz="800" i="1" dirty="0">
                <a:latin typeface="Arial Black" panose="020B0A04020102020204" pitchFamily="34" charset="0"/>
                <a:cs typeface="Arial" panose="020B0604020202020204" pitchFamily="34" charset="0"/>
              </a:rPr>
              <a:t>PEER -TRAIN project (No: 2021-1-DE02-KA220-ADU-000028253) has been funded with support from the European Commission. This communication reflects the views only of the author, </a:t>
            </a:r>
            <a:endParaRPr lang="pl-PL" sz="800" i="1" dirty="0">
              <a:latin typeface="Arial Black" panose="020B0A04020102020204" pitchFamily="34" charset="0"/>
              <a:cs typeface="Arial" panose="020B0604020202020204" pitchFamily="34" charset="0"/>
            </a:endParaRPr>
          </a:p>
          <a:p>
            <a:pPr algn="ctr"/>
            <a:r>
              <a:rPr lang="en-GB" sz="800" i="1" dirty="0">
                <a:latin typeface="Arial Black" panose="020B0A04020102020204" pitchFamily="34" charset="0"/>
                <a:cs typeface="Arial" panose="020B0604020202020204" pitchFamily="34" charset="0"/>
              </a:rPr>
              <a:t>and the Commission cannot be held responsible  for any use which may be made of the information contained therein.</a:t>
            </a:r>
            <a:endParaRPr lang="en-US" sz="800" i="1" dirty="0">
              <a:latin typeface="Arial Black" panose="020B0A040201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6807B61-07DC-1FC9-DE34-2C4EE6269496}"/>
              </a:ext>
            </a:extLst>
          </p:cNvPr>
          <p:cNvPicPr>
            <a:picLocks noChangeAspect="1"/>
          </p:cNvPicPr>
          <p:nvPr/>
        </p:nvPicPr>
        <p:blipFill>
          <a:blip r:embed="rId2"/>
          <a:stretch>
            <a:fillRect/>
          </a:stretch>
        </p:blipFill>
        <p:spPr>
          <a:xfrm>
            <a:off x="2133606" y="0"/>
            <a:ext cx="7477119" cy="2846619"/>
          </a:xfrm>
          <a:prstGeom prst="rect">
            <a:avLst/>
          </a:prstGeom>
        </p:spPr>
      </p:pic>
      <p:pic>
        <p:nvPicPr>
          <p:cNvPr id="5" name="Picture 4">
            <a:extLst>
              <a:ext uri="{FF2B5EF4-FFF2-40B4-BE49-F238E27FC236}">
                <a16:creationId xmlns:a16="http://schemas.microsoft.com/office/drawing/2014/main" id="{BCCB6F44-3BE3-0795-5B94-686DD7C9835C}"/>
              </a:ext>
            </a:extLst>
          </p:cNvPr>
          <p:cNvPicPr>
            <a:picLocks noChangeAspect="1"/>
          </p:cNvPicPr>
          <p:nvPr/>
        </p:nvPicPr>
        <p:blipFill>
          <a:blip r:embed="rId3"/>
          <a:stretch>
            <a:fillRect/>
          </a:stretch>
        </p:blipFill>
        <p:spPr>
          <a:xfrm>
            <a:off x="4567240" y="4391023"/>
            <a:ext cx="2609850" cy="942975"/>
          </a:xfrm>
          <a:prstGeom prst="rect">
            <a:avLst/>
          </a:prstGeom>
        </p:spPr>
      </p:pic>
    </p:spTree>
    <p:extLst>
      <p:ext uri="{BB962C8B-B14F-4D97-AF65-F5344CB8AC3E}">
        <p14:creationId xmlns:p14="http://schemas.microsoft.com/office/powerpoint/2010/main" val="49037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F521-4C56-57B6-657C-DEA58E4D0808}"/>
              </a:ext>
            </a:extLst>
          </p:cNvPr>
          <p:cNvSpPr>
            <a:spLocks noGrp="1"/>
          </p:cNvSpPr>
          <p:nvPr>
            <p:ph type="title"/>
          </p:nvPr>
        </p:nvSpPr>
        <p:spPr>
          <a:xfrm>
            <a:off x="1143001" y="126381"/>
            <a:ext cx="9905998" cy="1478570"/>
          </a:xfrm>
        </p:spPr>
        <p:txBody>
          <a:bodyPr/>
          <a:lstStyle/>
          <a:p>
            <a:pPr algn="ctr"/>
            <a:r>
              <a:rPr lang="pl-PL" b="1" dirty="0" err="1">
                <a:latin typeface="Arial Black" panose="020B0A04020102020204" pitchFamily="34" charset="0"/>
              </a:rPr>
              <a:t>Our</a:t>
            </a:r>
            <a:r>
              <a:rPr lang="pl-PL" b="1" dirty="0">
                <a:latin typeface="Arial Black" panose="020B0A04020102020204" pitchFamily="34" charset="0"/>
              </a:rPr>
              <a:t> team</a:t>
            </a:r>
            <a:endParaRPr lang="en-GB" b="1" dirty="0">
              <a:latin typeface="Arial Black" panose="020B0A04020102020204" pitchFamily="34" charset="0"/>
            </a:endParaRPr>
          </a:p>
        </p:txBody>
      </p:sp>
      <p:pic>
        <p:nvPicPr>
          <p:cNvPr id="10" name="Content Placeholder 9">
            <a:extLst>
              <a:ext uri="{FF2B5EF4-FFF2-40B4-BE49-F238E27FC236}">
                <a16:creationId xmlns:a16="http://schemas.microsoft.com/office/drawing/2014/main" id="{F3475F2D-A870-FEFD-A2A9-2800F76FFFC1}"/>
              </a:ext>
            </a:extLst>
          </p:cNvPr>
          <p:cNvPicPr>
            <a:picLocks noGrp="1" noChangeAspect="1"/>
          </p:cNvPicPr>
          <p:nvPr>
            <p:ph idx="1"/>
          </p:nvPr>
        </p:nvPicPr>
        <p:blipFill>
          <a:blip r:embed="rId2"/>
          <a:stretch>
            <a:fillRect/>
          </a:stretch>
        </p:blipFill>
        <p:spPr>
          <a:xfrm>
            <a:off x="2095500" y="1463361"/>
            <a:ext cx="8239125" cy="5268258"/>
          </a:xfrm>
        </p:spPr>
      </p:pic>
    </p:spTree>
    <p:extLst>
      <p:ext uri="{BB962C8B-B14F-4D97-AF65-F5344CB8AC3E}">
        <p14:creationId xmlns:p14="http://schemas.microsoft.com/office/powerpoint/2010/main" val="66971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E9CF2-4448-5153-47E0-A2D7617FFE69}"/>
              </a:ext>
            </a:extLst>
          </p:cNvPr>
          <p:cNvSpPr>
            <a:spLocks noGrp="1"/>
          </p:cNvSpPr>
          <p:nvPr>
            <p:ph type="title"/>
          </p:nvPr>
        </p:nvSpPr>
        <p:spPr>
          <a:xfrm>
            <a:off x="1057275" y="181955"/>
            <a:ext cx="9905998" cy="1478570"/>
          </a:xfrm>
        </p:spPr>
        <p:txBody>
          <a:bodyPr>
            <a:normAutofit fontScale="90000"/>
          </a:bodyPr>
          <a:lstStyle/>
          <a:p>
            <a:pPr algn="ctr"/>
            <a:r>
              <a:rPr lang="en-GB" dirty="0">
                <a:latin typeface="Arial Black" panose="020B0A04020102020204" pitchFamily="34" charset="0"/>
                <a:hlinkClick r:id="rId2"/>
              </a:rPr>
              <a:t>Module 6</a:t>
            </a:r>
            <a:r>
              <a:rPr lang="pl-PL" dirty="0">
                <a:latin typeface="Arial Black" panose="020B0A04020102020204" pitchFamily="34" charset="0"/>
                <a:hlinkClick r:id="rId2"/>
              </a:rPr>
              <a:t> </a:t>
            </a:r>
            <a:br>
              <a:rPr lang="pl-PL" dirty="0">
                <a:latin typeface="Arial Black" panose="020B0A04020102020204" pitchFamily="34" charset="0"/>
                <a:hlinkClick r:id="rId2"/>
              </a:rPr>
            </a:br>
            <a:r>
              <a:rPr lang="en-GB" dirty="0">
                <a:latin typeface="Arial Black" panose="020B0A04020102020204" pitchFamily="34" charset="0"/>
                <a:hlinkClick r:id="rId2"/>
              </a:rPr>
              <a:t>Safe use of digital technologies</a:t>
            </a:r>
            <a:br>
              <a:rPr lang="pl-PL" dirty="0">
                <a:latin typeface="Arial Black" panose="020B0A04020102020204" pitchFamily="34" charset="0"/>
              </a:rPr>
            </a:br>
            <a:r>
              <a:rPr lang="pl-PL" dirty="0" err="1">
                <a:latin typeface="Arial Black" panose="020B0A04020102020204" pitchFamily="34" charset="0"/>
              </a:rPr>
              <a:t>how</a:t>
            </a:r>
            <a:r>
              <a:rPr lang="pl-PL" dirty="0">
                <a:latin typeface="Arial Black" panose="020B0A04020102020204" pitchFamily="34" charset="0"/>
              </a:rPr>
              <a:t> we </a:t>
            </a:r>
            <a:r>
              <a:rPr lang="pl-PL" dirty="0" err="1">
                <a:latin typeface="Arial Black" panose="020B0A04020102020204" pitchFamily="34" charset="0"/>
              </a:rPr>
              <a:t>have</a:t>
            </a:r>
            <a:r>
              <a:rPr lang="pl-PL" dirty="0">
                <a:latin typeface="Arial Black" panose="020B0A04020102020204" pitchFamily="34" charset="0"/>
              </a:rPr>
              <a:t> </a:t>
            </a:r>
            <a:r>
              <a:rPr lang="pl-PL" dirty="0" err="1">
                <a:latin typeface="Arial Black" panose="020B0A04020102020204" pitchFamily="34" charset="0"/>
              </a:rPr>
              <a:t>been</a:t>
            </a:r>
            <a:r>
              <a:rPr lang="pl-PL" dirty="0">
                <a:latin typeface="Arial Black" panose="020B0A04020102020204" pitchFamily="34" charset="0"/>
              </a:rPr>
              <a:t> </a:t>
            </a:r>
            <a:r>
              <a:rPr lang="pl-PL" dirty="0" err="1">
                <a:latin typeface="Arial Black" panose="020B0A04020102020204" pitchFamily="34" charset="0"/>
              </a:rPr>
              <a:t>working</a:t>
            </a:r>
            <a:r>
              <a:rPr lang="pl-PL" dirty="0">
                <a:latin typeface="Arial Black" panose="020B0A04020102020204" pitchFamily="34" charset="0"/>
              </a:rPr>
              <a:t>…</a:t>
            </a:r>
            <a:endParaRPr lang="en-GB" dirty="0">
              <a:latin typeface="Arial Black" panose="020B0A04020102020204" pitchFamily="34" charset="0"/>
            </a:endParaRPr>
          </a:p>
        </p:txBody>
      </p:sp>
      <p:sp>
        <p:nvSpPr>
          <p:cNvPr id="3" name="Content Placeholder 2">
            <a:extLst>
              <a:ext uri="{FF2B5EF4-FFF2-40B4-BE49-F238E27FC236}">
                <a16:creationId xmlns:a16="http://schemas.microsoft.com/office/drawing/2014/main" id="{539A612F-470B-BDE0-892D-1BE87DAA0D1D}"/>
              </a:ext>
            </a:extLst>
          </p:cNvPr>
          <p:cNvSpPr>
            <a:spLocks noGrp="1"/>
          </p:cNvSpPr>
          <p:nvPr>
            <p:ph idx="1"/>
          </p:nvPr>
        </p:nvSpPr>
        <p:spPr/>
        <p:txBody>
          <a:bodyPr>
            <a:normAutofit/>
          </a:bodyPr>
          <a:lstStyle/>
          <a:p>
            <a:endParaRPr lang="pl-PL" dirty="0">
              <a:latin typeface="Arial Black" panose="020B0A04020102020204" pitchFamily="34" charset="0"/>
            </a:endParaRPr>
          </a:p>
          <a:p>
            <a:endParaRPr lang="pl-PL" dirty="0">
              <a:latin typeface="Arial Black" panose="020B0A04020102020204" pitchFamily="34" charset="0"/>
            </a:endParaRPr>
          </a:p>
          <a:p>
            <a:endParaRPr lang="pl-PL" dirty="0">
              <a:latin typeface="Arial Black" panose="020B0A04020102020204" pitchFamily="34" charset="0"/>
            </a:endParaRPr>
          </a:p>
          <a:p>
            <a:endParaRPr lang="pl-PL" dirty="0">
              <a:latin typeface="Arial Black" panose="020B0A04020102020204" pitchFamily="34" charset="0"/>
            </a:endParaRPr>
          </a:p>
          <a:p>
            <a:endParaRPr lang="pl-PL" dirty="0">
              <a:latin typeface="Arial Black" panose="020B0A04020102020204" pitchFamily="34" charset="0"/>
            </a:endParaRPr>
          </a:p>
          <a:p>
            <a:endParaRPr lang="en-GB" dirty="0">
              <a:latin typeface="Arial Black" panose="020B0A04020102020204" pitchFamily="34" charset="0"/>
            </a:endParaRPr>
          </a:p>
        </p:txBody>
      </p:sp>
      <p:pic>
        <p:nvPicPr>
          <p:cNvPr id="7" name="Picture 6">
            <a:extLst>
              <a:ext uri="{FF2B5EF4-FFF2-40B4-BE49-F238E27FC236}">
                <a16:creationId xmlns:a16="http://schemas.microsoft.com/office/drawing/2014/main" id="{4B000E8D-17E1-99A2-F5B6-144059B91726}"/>
              </a:ext>
            </a:extLst>
          </p:cNvPr>
          <p:cNvPicPr>
            <a:picLocks noChangeAspect="1"/>
          </p:cNvPicPr>
          <p:nvPr/>
        </p:nvPicPr>
        <p:blipFill>
          <a:blip r:embed="rId3"/>
          <a:stretch>
            <a:fillRect/>
          </a:stretch>
        </p:blipFill>
        <p:spPr>
          <a:xfrm>
            <a:off x="152400" y="1939925"/>
            <a:ext cx="5791199" cy="3257550"/>
          </a:xfrm>
          <a:prstGeom prst="rect">
            <a:avLst/>
          </a:prstGeom>
        </p:spPr>
      </p:pic>
      <p:pic>
        <p:nvPicPr>
          <p:cNvPr id="9" name="Picture 8">
            <a:extLst>
              <a:ext uri="{FF2B5EF4-FFF2-40B4-BE49-F238E27FC236}">
                <a16:creationId xmlns:a16="http://schemas.microsoft.com/office/drawing/2014/main" id="{3ACFAA49-7DCA-49E2-61EF-102F4C5E5A40}"/>
              </a:ext>
            </a:extLst>
          </p:cNvPr>
          <p:cNvPicPr>
            <a:picLocks noChangeAspect="1"/>
          </p:cNvPicPr>
          <p:nvPr/>
        </p:nvPicPr>
        <p:blipFill>
          <a:blip r:embed="rId4"/>
          <a:stretch>
            <a:fillRect/>
          </a:stretch>
        </p:blipFill>
        <p:spPr>
          <a:xfrm>
            <a:off x="2962274" y="2671763"/>
            <a:ext cx="6096000" cy="3429000"/>
          </a:xfrm>
          <a:prstGeom prst="rect">
            <a:avLst/>
          </a:prstGeom>
        </p:spPr>
      </p:pic>
      <p:pic>
        <p:nvPicPr>
          <p:cNvPr id="11" name="Picture 10">
            <a:extLst>
              <a:ext uri="{FF2B5EF4-FFF2-40B4-BE49-F238E27FC236}">
                <a16:creationId xmlns:a16="http://schemas.microsoft.com/office/drawing/2014/main" id="{75129632-57FF-8BF3-6095-C097A561EDEB}"/>
              </a:ext>
            </a:extLst>
          </p:cNvPr>
          <p:cNvPicPr>
            <a:picLocks noChangeAspect="1"/>
          </p:cNvPicPr>
          <p:nvPr/>
        </p:nvPicPr>
        <p:blipFill>
          <a:blip r:embed="rId5"/>
          <a:stretch>
            <a:fillRect/>
          </a:stretch>
        </p:blipFill>
        <p:spPr>
          <a:xfrm>
            <a:off x="6408207" y="3541714"/>
            <a:ext cx="5641619" cy="3173411"/>
          </a:xfrm>
          <a:prstGeom prst="rect">
            <a:avLst/>
          </a:prstGeom>
        </p:spPr>
      </p:pic>
    </p:spTree>
    <p:extLst>
      <p:ext uri="{BB962C8B-B14F-4D97-AF65-F5344CB8AC3E}">
        <p14:creationId xmlns:p14="http://schemas.microsoft.com/office/powerpoint/2010/main" val="3690847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E94C0A5226B44D8A9E31B9FE5C7301" ma:contentTypeVersion="2" ma:contentTypeDescription="Create a new document." ma:contentTypeScope="" ma:versionID="02e56a5962bbffabecc76f9fe66479d4">
  <xsd:schema xmlns:xsd="http://www.w3.org/2001/XMLSchema" xmlns:xs="http://www.w3.org/2001/XMLSchema" xmlns:p="http://schemas.microsoft.com/office/2006/metadata/properties" xmlns:ns3="628faf44-d500-42f7-81d9-025a89bdc939" targetNamespace="http://schemas.microsoft.com/office/2006/metadata/properties" ma:root="true" ma:fieldsID="553006ccd394fc9d1395b7def77fc058" ns3:_="">
    <xsd:import namespace="628faf44-d500-42f7-81d9-025a89bdc93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8faf44-d500-42f7-81d9-025a89bdc9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02965B-283C-49B4-9C15-2A196BB624B8}">
  <ds:schemaRefs>
    <ds:schemaRef ds:uri="http://schemas.microsoft.com/sharepoint/v3/contenttype/forms"/>
  </ds:schemaRefs>
</ds:datastoreItem>
</file>

<file path=customXml/itemProps2.xml><?xml version="1.0" encoding="utf-8"?>
<ds:datastoreItem xmlns:ds="http://schemas.openxmlformats.org/officeDocument/2006/customXml" ds:itemID="{ACB1C883-1B3D-47C6-B630-D715EA08B80C}">
  <ds:schemaRefs>
    <ds:schemaRef ds:uri="http://schemas.openxmlformats.org/package/2006/metadata/core-properties"/>
    <ds:schemaRef ds:uri="http://schemas.microsoft.com/office/infopath/2007/PartnerControls"/>
    <ds:schemaRef ds:uri="628faf44-d500-42f7-81d9-025a89bdc939"/>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57ACA67-6D4C-4129-9BDB-34C48EF2D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8faf44-d500-42f7-81d9-025a89bdc9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Circuit</Template>
  <TotalTime>223</TotalTime>
  <Words>87</Words>
  <Application>Microsoft Office PowerPoint</Application>
  <PresentationFormat>Widescreen</PresentationFormat>
  <Paragraphs>12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Black</vt:lpstr>
      <vt:lpstr>Calibri</vt:lpstr>
      <vt:lpstr>Tw Cen MT</vt:lpstr>
      <vt:lpstr>Circuit</vt:lpstr>
      <vt:lpstr>PowerPoint Presentation</vt:lpstr>
      <vt:lpstr>Our team</vt:lpstr>
      <vt:lpstr>Module 6  Safe use of digital technologies how we have been working…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Grabowska</dc:creator>
  <cp:lastModifiedBy>Anna Grabowska</cp:lastModifiedBy>
  <cp:revision>17</cp:revision>
  <dcterms:created xsi:type="dcterms:W3CDTF">2022-07-15T09:41:14Z</dcterms:created>
  <dcterms:modified xsi:type="dcterms:W3CDTF">2022-11-17T09:46:48Z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0x01010087E94C0A5226B44D8A9E31B9FE5C7301</vt:lpwstr>
  </property>
</Properties>
</file>