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65" r:id="rId5"/>
    <p:sldId id="266" r:id="rId6"/>
    <p:sldId id="268" r:id="rId7"/>
    <p:sldId id="269" r:id="rId8"/>
    <p:sldId id="270" r:id="rId9"/>
    <p:sldId id="273" r:id="rId10"/>
    <p:sldId id="274" r:id="rId11"/>
    <p:sldId id="272"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5" d="100"/>
          <a:sy n="65" d="100"/>
        </p:scale>
        <p:origin x="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3A537-3EE7-4668-94E5-83C482831743}"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882F6-75F0-477A-8A67-27C3A0C2AF39}" type="slidenum">
              <a:rPr lang="en-GB" smtClean="0"/>
              <a:t>‹#›</a:t>
            </a:fld>
            <a:endParaRPr lang="en-GB"/>
          </a:p>
        </p:txBody>
      </p:sp>
    </p:spTree>
    <p:extLst>
      <p:ext uri="{BB962C8B-B14F-4D97-AF65-F5344CB8AC3E}">
        <p14:creationId xmlns:p14="http://schemas.microsoft.com/office/powerpoint/2010/main" val="26033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2AFCB4D-92D5-4399-9C17-7D8B139D6CE5}" type="datetime1">
              <a:rPr lang="en-US" smtClean="0"/>
              <a:t>2/16/2023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E2DE7-9150-4B7B-9607-874C88A29A49}"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65352-D55C-4FE5-BC04-5EF525B79247}"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EABB1F-62C3-4911-8AB6-AD242EE641D1}"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460EF-8CC3-4A16-A62F-CCFE5C14ABEC}"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5C1092-FFB2-4521-B45A-7B6E43465EBF}" type="datetime1">
              <a:rPr lang="en-US" smtClean="0"/>
              <a:t>2/16/2023</a:t>
            </a:fld>
            <a:endParaRPr lang="en-US" dirty="0"/>
          </a:p>
        </p:txBody>
      </p:sp>
      <p:sp>
        <p:nvSpPr>
          <p:cNvPr id="4" name="Footer Placeholder 3"/>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6D5FCA-9FDF-4742-8C2A-CC4D84652287}" type="datetime1">
              <a:rPr lang="en-US" smtClean="0"/>
              <a:t>2/16/2023</a:t>
            </a:fld>
            <a:endParaRPr lang="en-US" dirty="0"/>
          </a:p>
        </p:txBody>
      </p:sp>
      <p:sp>
        <p:nvSpPr>
          <p:cNvPr id="4" name="Footer Placeholder 3"/>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87759-1884-4E51-8C0A-BCA2DEFD3003}" type="datetime1">
              <a:rPr lang="en-US" smtClean="0"/>
              <a:t>2/16/2023</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785C0-8614-4F0D-9715-774ACCC15025}" type="datetime1">
              <a:rPr lang="en-US" smtClean="0"/>
              <a:t>2/16/2023</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12CB3-66D0-44DC-8A68-D13E3EFD35A9}" type="datetime1">
              <a:rPr lang="en-US" smtClean="0"/>
              <a:t>2/16/2023</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EFD725-F0F6-4A52-815D-24A91E706E4D}" type="datetime1">
              <a:rPr lang="en-US" smtClean="0"/>
              <a:t>2/16/2023</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86437-75BD-4F31-B459-2449375BF3AD}"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D4D94-7BC7-4A8F-AE7C-94BA4750CB38}" type="datetime1">
              <a:rPr lang="en-US" smtClean="0"/>
              <a:t>2/16/2023</a:t>
            </a:fld>
            <a:endParaRPr lang="en-US" dirty="0"/>
          </a:p>
        </p:txBody>
      </p:sp>
      <p:sp>
        <p:nvSpPr>
          <p:cNvPr id="8" name="Footer Placeholder 7"/>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F56482-DDFD-42D4-A014-9FA75809FC18}" type="datetime1">
              <a:rPr lang="en-US" smtClean="0"/>
              <a:t>2/16/2023</a:t>
            </a:fld>
            <a:endParaRPr lang="en-US" dirty="0"/>
          </a:p>
        </p:txBody>
      </p:sp>
      <p:sp>
        <p:nvSpPr>
          <p:cNvPr id="4" name="Footer Placeholder 3"/>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5FAF-7266-4AC7-BFD0-574F6F9D7B9E}" type="datetime1">
              <a:rPr lang="en-US" smtClean="0"/>
              <a:t>2/16/2023</a:t>
            </a:fld>
            <a:endParaRPr lang="en-US" dirty="0"/>
          </a:p>
        </p:txBody>
      </p:sp>
      <p:sp>
        <p:nvSpPr>
          <p:cNvPr id="3" name="Footer Placeholder 2"/>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05159-5C42-461E-BD05-5FECF3A409E5}"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FE0B0-F7D6-464F-949D-4D8AF725E8F8}" type="datetime1">
              <a:rPr lang="en-US" smtClean="0"/>
              <a:t>2/16/2023</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1522A8-4A1A-4885-9288-366AFACA59CB}" type="datetime1">
              <a:rPr lang="en-US" smtClean="0"/>
              <a:t>2/16/2023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com/playlist?list=PLeOe3daa0qUxPcl2YaC04pF9ZIjr1IleE" TargetMode="External"/><Relationship Id="rId13" Type="http://schemas.openxmlformats.org/officeDocument/2006/relationships/image" Target="../media/image5.jpg"/><Relationship Id="rId3" Type="http://schemas.openxmlformats.org/officeDocument/2006/relationships/hyperlink" Target="https://festiwalswiatla.hs3.pl/" TargetMode="External"/><Relationship Id="rId7" Type="http://schemas.openxmlformats.org/officeDocument/2006/relationships/hyperlink" Target="https://clickmeeting.com/pl" TargetMode="External"/><Relationship Id="rId12" Type="http://schemas.openxmlformats.org/officeDocument/2006/relationships/hyperlink" Target="http://utwpg.gda.pl/2023FS/zespol-FS2023-7-02-2023_rev1.pdf" TargetMode="External"/><Relationship Id="rId2" Type="http://schemas.openxmlformats.org/officeDocument/2006/relationships/hyperlink" Target="https://peer-train.org/" TargetMode="External"/><Relationship Id="rId1" Type="http://schemas.openxmlformats.org/officeDocument/2006/relationships/slideLayout" Target="../slideLayouts/slideLayout4.xml"/><Relationship Id="rId6" Type="http://schemas.openxmlformats.org/officeDocument/2006/relationships/hyperlink" Target="https://zpasjami.net/" TargetMode="External"/><Relationship Id="rId11" Type="http://schemas.openxmlformats.org/officeDocument/2006/relationships/image" Target="../media/image4.jpg"/><Relationship Id="rId5" Type="http://schemas.openxmlformats.org/officeDocument/2006/relationships/hyperlink" Target="https://dehure.moodlecloud.com/" TargetMode="External"/><Relationship Id="rId15" Type="http://schemas.openxmlformats.org/officeDocument/2006/relationships/image" Target="../media/image6.jpg"/><Relationship Id="rId10" Type="http://schemas.openxmlformats.org/officeDocument/2006/relationships/image" Target="../media/image3.jpg"/><Relationship Id="rId4" Type="http://schemas.openxmlformats.org/officeDocument/2006/relationships/hyperlink" Target="https://jatobym.moodle.pl/course/view.php?id=51" TargetMode="External"/><Relationship Id="rId9" Type="http://schemas.openxmlformats.org/officeDocument/2006/relationships/hyperlink" Target="http://utwpg.gda.pl/2023FS/team-FS2023-07-08-2022.pdf" TargetMode="External"/><Relationship Id="rId14" Type="http://schemas.openxmlformats.org/officeDocument/2006/relationships/hyperlink" Target="https://integrating-technology.org/enrol/index.php?id=9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peer-train.org/"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integrating-technology.org/enrol/index.php?id=9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jatobym.moodle.pl/"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integrating-technology.org/enrol/index.php?id=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dehure.moodlecloud.com/"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integrating-technology.org/enrol/index.php?id=9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zpasjami.net/"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integrating-technology.org/enrol/index.php?id=9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zpasjami.net/"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integrating-technology.org/enrol/index.php?id=9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tegrating-technology.org/enrol/index.php?id=97" TargetMode="External"/><Relationship Id="rId2" Type="http://schemas.openxmlformats.org/officeDocument/2006/relationships/hyperlink" Target="https://clickmeeting.com/free-signup"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integrating-technology.org/enrol/index.php?id=97" TargetMode="External"/><Relationship Id="rId2" Type="http://schemas.openxmlformats.org/officeDocument/2006/relationships/hyperlink" Target="https://youtube.com/playlist?list=PLeOe3daa0qUxPcl2YaC04pF9ZIjr1IleE"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s://integrating-technology.org/enrol/index.php?id=97" TargetMode="External"/><Relationship Id="rId2" Type="http://schemas.openxmlformats.org/officeDocument/2006/relationships/hyperlink" Target="mailto:anka.grabowska@gmail.com"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265D-CFD9-0790-FF10-170963F95058}"/>
              </a:ext>
            </a:extLst>
          </p:cNvPr>
          <p:cNvSpPr>
            <a:spLocks noGrp="1"/>
          </p:cNvSpPr>
          <p:nvPr>
            <p:ph type="title"/>
          </p:nvPr>
        </p:nvSpPr>
        <p:spPr>
          <a:xfrm>
            <a:off x="0" y="1116856"/>
            <a:ext cx="7722208" cy="1478570"/>
          </a:xfrm>
        </p:spPr>
        <p:txBody>
          <a:bodyPr>
            <a:normAutofit fontScale="90000"/>
          </a:bodyPr>
          <a:lstStyle/>
          <a:p>
            <a:pPr algn="ctr">
              <a:lnSpc>
                <a:spcPct val="115000"/>
              </a:lnSpc>
              <a:spcAft>
                <a:spcPts val="1000"/>
              </a:spcAft>
            </a:pPr>
            <a:br>
              <a:rPr lang="pl-PL" sz="36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br>
            <a:r>
              <a:rPr lang="en-GB" sz="31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Lifelong Learning for Elderly – </a:t>
            </a:r>
            <a:br>
              <a:rPr lang="pl-PL" sz="31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br>
            <a:r>
              <a:rPr lang="en-GB" sz="31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PEER-TRAIN Case Study</a:t>
            </a:r>
            <a:br>
              <a:rPr lang="pl-PL" sz="3100"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br>
            <a:r>
              <a:rPr lang="pl-PL" sz="2000" i="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dr </a:t>
            </a:r>
            <a:r>
              <a:rPr lang="pl-PL" sz="2000" i="1" dirty="0" err="1">
                <a:solidFill>
                  <a:schemeClr val="tx1"/>
                </a:solidFill>
                <a:effectLst/>
                <a:latin typeface="Arial Black" panose="020B0A04020102020204" pitchFamily="34" charset="0"/>
                <a:ea typeface="Calibri" panose="020F0502020204030204" pitchFamily="34" charset="0"/>
                <a:cs typeface="Arial" panose="020B0604020202020204" pitchFamily="34" charset="0"/>
              </a:rPr>
              <a:t>anna</a:t>
            </a:r>
            <a:r>
              <a:rPr lang="pl-PL" sz="2000" i="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 grabowska</a:t>
            </a:r>
            <a:br>
              <a:rPr lang="pl-PL"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br>
            <a:endParaRPr lang="pl-PL"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00E339BD-667C-3FA1-4A91-59609BC60B80}"/>
              </a:ext>
            </a:extLst>
          </p:cNvPr>
          <p:cNvSpPr>
            <a:spLocks noGrp="1"/>
          </p:cNvSpPr>
          <p:nvPr>
            <p:ph sz="half" idx="1"/>
          </p:nvPr>
        </p:nvSpPr>
        <p:spPr>
          <a:xfrm>
            <a:off x="675261" y="2619896"/>
            <a:ext cx="6756621" cy="4190223"/>
          </a:xfrm>
        </p:spPr>
        <p:txBody>
          <a:bodyPr>
            <a:normAutofit lnSpcReduction="10000"/>
          </a:bodyPr>
          <a:lstStyle/>
          <a:p>
            <a:pPr marL="0" indent="0">
              <a:buNone/>
            </a:pPr>
            <a:r>
              <a:rPr lang="en-GB" dirty="0">
                <a:latin typeface="Arial Black" panose="020B0A04020102020204" pitchFamily="34" charset="0"/>
                <a:hlinkClick r:id="rId2"/>
              </a:rPr>
              <a:t>https://peer-train.org/</a:t>
            </a:r>
            <a:endParaRPr lang="pl-PL" dirty="0">
              <a:latin typeface="Arial Black" panose="020B0A04020102020204" pitchFamily="34" charset="0"/>
            </a:endParaRPr>
          </a:p>
          <a:p>
            <a:pPr marL="0" indent="0">
              <a:buNone/>
            </a:pPr>
            <a:r>
              <a:rPr lang="en-GB" dirty="0">
                <a:latin typeface="Arial Black" panose="020B0A04020102020204" pitchFamily="34" charset="0"/>
                <a:hlinkClick r:id="rId3"/>
              </a:rPr>
              <a:t>https://festiwalswiatla.hs3.pl/</a:t>
            </a:r>
            <a:endParaRPr lang="pl-PL" dirty="0">
              <a:latin typeface="Arial Black" panose="020B0A04020102020204" pitchFamily="34" charset="0"/>
            </a:endParaRPr>
          </a:p>
          <a:p>
            <a:pPr marL="0" indent="0">
              <a:buNone/>
            </a:pPr>
            <a:r>
              <a:rPr lang="pl-PL" dirty="0">
                <a:latin typeface="Arial Black" panose="020B0A04020102020204" pitchFamily="34" charset="0"/>
                <a:hlinkClick r:id="rId4"/>
              </a:rPr>
              <a:t>https://jatobym.moodle.pl/</a:t>
            </a:r>
            <a:endParaRPr lang="pl-PL" dirty="0">
              <a:latin typeface="Arial Black" panose="020B0A04020102020204" pitchFamily="34" charset="0"/>
            </a:endParaRPr>
          </a:p>
          <a:p>
            <a:pPr marL="0" indent="0">
              <a:buNone/>
            </a:pPr>
            <a:r>
              <a:rPr lang="pl-PL" dirty="0">
                <a:latin typeface="Arial Black" panose="020B0A04020102020204" pitchFamily="34" charset="0"/>
                <a:hlinkClick r:id="rId5"/>
              </a:rPr>
              <a:t>https://dehure.moodlecloud.com/</a:t>
            </a:r>
            <a:endParaRPr lang="pl-PL" dirty="0">
              <a:latin typeface="Arial Black" panose="020B0A04020102020204" pitchFamily="34" charset="0"/>
            </a:endParaRPr>
          </a:p>
          <a:p>
            <a:pPr marL="0" indent="0">
              <a:buNone/>
            </a:pPr>
            <a:r>
              <a:rPr lang="pl-PL" dirty="0">
                <a:latin typeface="Arial Black" panose="020B0A04020102020204" pitchFamily="34" charset="0"/>
                <a:hlinkClick r:id="rId6"/>
              </a:rPr>
              <a:t>https://zpasjami.net/</a:t>
            </a:r>
            <a:endParaRPr lang="pl-PL" dirty="0">
              <a:latin typeface="Arial Black" panose="020B0A04020102020204" pitchFamily="34" charset="0"/>
            </a:endParaRPr>
          </a:p>
          <a:p>
            <a:pPr marL="0" indent="0">
              <a:buNone/>
            </a:pPr>
            <a:r>
              <a:rPr lang="pl-PL" dirty="0">
                <a:latin typeface="Arial Black" panose="020B0A04020102020204" pitchFamily="34" charset="0"/>
                <a:hlinkClick r:id="rId7"/>
              </a:rPr>
              <a:t>https://clickmeeting.com/pl</a:t>
            </a:r>
            <a:endParaRPr lang="pl-PL" dirty="0">
              <a:latin typeface="Arial Black" panose="020B0A04020102020204" pitchFamily="34" charset="0"/>
            </a:endParaRPr>
          </a:p>
          <a:p>
            <a:pPr marL="0" indent="0" algn="ctr">
              <a:buNone/>
            </a:pPr>
            <a:r>
              <a:rPr lang="pl-PL" sz="4400" dirty="0" err="1">
                <a:latin typeface="Arial Black" panose="020B0A04020102020204" pitchFamily="34" charset="0"/>
                <a:hlinkClick r:id="rId8"/>
              </a:rPr>
              <a:t>Light</a:t>
            </a:r>
            <a:r>
              <a:rPr lang="pl-PL" sz="4400" dirty="0">
                <a:latin typeface="Arial Black" panose="020B0A04020102020204" pitchFamily="34" charset="0"/>
                <a:hlinkClick r:id="rId8"/>
              </a:rPr>
              <a:t>-on-AI</a:t>
            </a:r>
            <a:endParaRPr lang="pl-PL" sz="4400" dirty="0">
              <a:latin typeface="Arial Black" panose="020B0A04020102020204" pitchFamily="34" charset="0"/>
            </a:endParaRPr>
          </a:p>
          <a:p>
            <a:pPr marL="0" indent="0">
              <a:buNone/>
            </a:pPr>
            <a:endParaRPr lang="pl-PL" dirty="0">
              <a:latin typeface="Arial Black" panose="020B0A04020102020204" pitchFamily="34" charset="0"/>
            </a:endParaRPr>
          </a:p>
          <a:p>
            <a:pPr marL="0" indent="0">
              <a:buNone/>
            </a:pPr>
            <a:endParaRPr lang="pl-PL" dirty="0">
              <a:latin typeface="Arial Black" panose="020B0A04020102020204" pitchFamily="34" charset="0"/>
            </a:endParaRPr>
          </a:p>
          <a:p>
            <a:pPr marL="0" indent="0">
              <a:buNone/>
            </a:pPr>
            <a:endParaRPr lang="pl-PL" dirty="0">
              <a:latin typeface="Arial Black" panose="020B0A04020102020204" pitchFamily="34" charset="0"/>
            </a:endParaRPr>
          </a:p>
          <a:p>
            <a:pPr>
              <a:buFont typeface="Wingdings" panose="05000000000000000000" pitchFamily="2" charset="2"/>
              <a:buChar char="ü"/>
            </a:pPr>
            <a:endParaRPr lang="pl-PL" dirty="0">
              <a:latin typeface="Arial Black" panose="020B0A04020102020204" pitchFamily="34" charset="0"/>
              <a:hlinkClick r:id="rId9"/>
            </a:endParaRPr>
          </a:p>
          <a:p>
            <a:pPr>
              <a:buFont typeface="Wingdings" panose="05000000000000000000" pitchFamily="2" charset="2"/>
              <a:buChar char="ü"/>
            </a:pPr>
            <a:endParaRPr lang="pl-PL" dirty="0">
              <a:latin typeface="Arial Black" panose="020B0A04020102020204" pitchFamily="34" charset="0"/>
              <a:hlinkClick r:id="rId9"/>
            </a:endParaRPr>
          </a:p>
          <a:p>
            <a:pPr>
              <a:buFont typeface="Wingdings" panose="05000000000000000000" pitchFamily="2" charset="2"/>
              <a:buChar char="ü"/>
            </a:pPr>
            <a:endParaRPr lang="pl-PL" dirty="0"/>
          </a:p>
          <a:p>
            <a:endParaRPr lang="pl-PL" dirty="0"/>
          </a:p>
          <a:p>
            <a:endParaRPr lang="pl-PL" dirty="0"/>
          </a:p>
          <a:p>
            <a:endParaRPr lang="en-GB" dirty="0"/>
          </a:p>
        </p:txBody>
      </p:sp>
      <p:pic>
        <p:nvPicPr>
          <p:cNvPr id="8" name="Picture 7">
            <a:hlinkClick r:id="rId9"/>
            <a:extLst>
              <a:ext uri="{FF2B5EF4-FFF2-40B4-BE49-F238E27FC236}">
                <a16:creationId xmlns:a16="http://schemas.microsoft.com/office/drawing/2014/main" id="{A7636D51-7D41-4A3F-234E-31B749D46C2C}"/>
              </a:ext>
            </a:extLst>
          </p:cNvPr>
          <p:cNvPicPr>
            <a:picLocks noChangeAspect="1"/>
          </p:cNvPicPr>
          <p:nvPr/>
        </p:nvPicPr>
        <p:blipFill>
          <a:blip r:embed="rId10"/>
          <a:stretch>
            <a:fillRect/>
          </a:stretch>
        </p:blipFill>
        <p:spPr>
          <a:xfrm>
            <a:off x="7728767" y="3798363"/>
            <a:ext cx="4463233" cy="3059637"/>
          </a:xfrm>
          <a:prstGeom prst="rect">
            <a:avLst/>
          </a:prstGeom>
        </p:spPr>
      </p:pic>
      <p:pic>
        <p:nvPicPr>
          <p:cNvPr id="11" name="Picture 10">
            <a:hlinkClick r:id="rId2"/>
            <a:extLst>
              <a:ext uri="{FF2B5EF4-FFF2-40B4-BE49-F238E27FC236}">
                <a16:creationId xmlns:a16="http://schemas.microsoft.com/office/drawing/2014/main" id="{14BFECE4-7AA3-CC57-B661-C64D3E4F1E46}"/>
              </a:ext>
            </a:extLst>
          </p:cNvPr>
          <p:cNvPicPr>
            <a:picLocks noChangeAspect="1"/>
          </p:cNvPicPr>
          <p:nvPr/>
        </p:nvPicPr>
        <p:blipFill>
          <a:blip r:embed="rId11"/>
          <a:stretch>
            <a:fillRect/>
          </a:stretch>
        </p:blipFill>
        <p:spPr>
          <a:xfrm>
            <a:off x="7738083" y="-28575"/>
            <a:ext cx="4463233" cy="1811867"/>
          </a:xfrm>
          <a:prstGeom prst="rect">
            <a:avLst/>
          </a:prstGeom>
        </p:spPr>
      </p:pic>
      <p:sp>
        <p:nvSpPr>
          <p:cNvPr id="12" name="TextBox 11">
            <a:extLst>
              <a:ext uri="{FF2B5EF4-FFF2-40B4-BE49-F238E27FC236}">
                <a16:creationId xmlns:a16="http://schemas.microsoft.com/office/drawing/2014/main" id="{7B55A5F8-E66C-ECE7-1BED-602CC61FC8D4}"/>
              </a:ext>
            </a:extLst>
          </p:cNvPr>
          <p:cNvSpPr txBox="1"/>
          <p:nvPr/>
        </p:nvSpPr>
        <p:spPr>
          <a:xfrm>
            <a:off x="1003190" y="723055"/>
            <a:ext cx="6100762" cy="369332"/>
          </a:xfrm>
          <a:prstGeom prst="rect">
            <a:avLst/>
          </a:prstGeom>
          <a:noFill/>
        </p:spPr>
        <p:txBody>
          <a:bodyPr wrap="square">
            <a:spAutoFit/>
          </a:bodyPr>
          <a:lstStyle/>
          <a:p>
            <a:pPr algn="ctr"/>
            <a:r>
              <a:rPr lang="en-GB" b="1" i="0" dirty="0">
                <a:effectLst/>
                <a:latin typeface="Open Sans" panose="020B0606030504020204" pitchFamily="34" charset="0"/>
              </a:rPr>
              <a:t>February 17 - 19, 2023 </a:t>
            </a:r>
          </a:p>
        </p:txBody>
      </p:sp>
      <p:pic>
        <p:nvPicPr>
          <p:cNvPr id="4" name="Picture 3">
            <a:hlinkClick r:id="rId12"/>
            <a:extLst>
              <a:ext uri="{FF2B5EF4-FFF2-40B4-BE49-F238E27FC236}">
                <a16:creationId xmlns:a16="http://schemas.microsoft.com/office/drawing/2014/main" id="{467732B2-682F-9626-FE94-4F01D7C417AE}"/>
              </a:ext>
            </a:extLst>
          </p:cNvPr>
          <p:cNvPicPr>
            <a:picLocks noChangeAspect="1"/>
          </p:cNvPicPr>
          <p:nvPr/>
        </p:nvPicPr>
        <p:blipFill>
          <a:blip r:embed="rId13"/>
          <a:stretch>
            <a:fillRect/>
          </a:stretch>
        </p:blipFill>
        <p:spPr>
          <a:xfrm>
            <a:off x="7738083" y="1775627"/>
            <a:ext cx="4447358" cy="2333992"/>
          </a:xfrm>
          <a:prstGeom prst="rect">
            <a:avLst/>
          </a:prstGeom>
        </p:spPr>
      </p:pic>
      <p:pic>
        <p:nvPicPr>
          <p:cNvPr id="3" name="Picture 2">
            <a:hlinkClick r:id="rId14"/>
            <a:extLst>
              <a:ext uri="{FF2B5EF4-FFF2-40B4-BE49-F238E27FC236}">
                <a16:creationId xmlns:a16="http://schemas.microsoft.com/office/drawing/2014/main" id="{D6E20129-C87E-B77F-BC72-8E88D256B47E}"/>
              </a:ext>
            </a:extLst>
          </p:cNvPr>
          <p:cNvPicPr>
            <a:picLocks noChangeAspect="1"/>
          </p:cNvPicPr>
          <p:nvPr/>
        </p:nvPicPr>
        <p:blipFill>
          <a:blip r:embed="rId15"/>
          <a:stretch>
            <a:fillRect/>
          </a:stretch>
        </p:blipFill>
        <p:spPr>
          <a:xfrm>
            <a:off x="1634221" y="0"/>
            <a:ext cx="4838700" cy="693959"/>
          </a:xfrm>
          <a:prstGeom prst="rect">
            <a:avLst/>
          </a:prstGeom>
        </p:spPr>
      </p:pic>
    </p:spTree>
    <p:extLst>
      <p:ext uri="{BB962C8B-B14F-4D97-AF65-F5344CB8AC3E}">
        <p14:creationId xmlns:p14="http://schemas.microsoft.com/office/powerpoint/2010/main" val="5891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p:txBody>
          <a:bodyPr>
            <a:normAutofit/>
          </a:bodyPr>
          <a:lstStyle/>
          <a:p>
            <a:pPr algn="ctr"/>
            <a:r>
              <a:rPr lang="en-GB" sz="4400" cap="none" dirty="0">
                <a:latin typeface="Arial Black" panose="020B0A04020102020204" pitchFamily="34" charset="0"/>
                <a:hlinkClick r:id="rId2"/>
              </a:rPr>
              <a:t>https://peer-train.org/</a:t>
            </a:r>
            <a:endParaRPr lang="en-GB" sz="4400" cap="none" dirty="0">
              <a:latin typeface="Arial Black" panose="020B0A04020102020204" pitchFamily="34" charset="0"/>
            </a:endParaRPr>
          </a:p>
        </p:txBody>
      </p:sp>
      <p:pic>
        <p:nvPicPr>
          <p:cNvPr id="12" name="Content Placeholder 11">
            <a:extLst>
              <a:ext uri="{FF2B5EF4-FFF2-40B4-BE49-F238E27FC236}">
                <a16:creationId xmlns:a16="http://schemas.microsoft.com/office/drawing/2014/main" id="{E62AAFF5-8D15-F9F3-9742-8951DF7F5476}"/>
              </a:ext>
            </a:extLst>
          </p:cNvPr>
          <p:cNvPicPr>
            <a:picLocks noGrp="1" noChangeAspect="1"/>
          </p:cNvPicPr>
          <p:nvPr>
            <p:ph idx="1"/>
          </p:nvPr>
        </p:nvPicPr>
        <p:blipFill>
          <a:blip r:embed="rId3"/>
          <a:stretch>
            <a:fillRect/>
          </a:stretch>
        </p:blipFill>
        <p:spPr>
          <a:xfrm>
            <a:off x="1709902" y="2208846"/>
            <a:ext cx="8853926" cy="4500000"/>
          </a:xfrm>
        </p:spPr>
      </p:pic>
      <p:pic>
        <p:nvPicPr>
          <p:cNvPr id="2" name="Picture 1">
            <a:hlinkClick r:id="rId4"/>
            <a:extLst>
              <a:ext uri="{FF2B5EF4-FFF2-40B4-BE49-F238E27FC236}">
                <a16:creationId xmlns:a16="http://schemas.microsoft.com/office/drawing/2014/main" id="{279F0C42-F4F3-78C6-AD85-9D8A6F7EF8C3}"/>
              </a:ext>
            </a:extLst>
          </p:cNvPr>
          <p:cNvPicPr>
            <a:picLocks noChangeAspect="1"/>
          </p:cNvPicPr>
          <p:nvPr/>
        </p:nvPicPr>
        <p:blipFill>
          <a:blip r:embed="rId5"/>
          <a:stretch>
            <a:fillRect/>
          </a:stretch>
        </p:blipFill>
        <p:spPr>
          <a:xfrm>
            <a:off x="3675061" y="0"/>
            <a:ext cx="4838700" cy="693959"/>
          </a:xfrm>
          <a:prstGeom prst="rect">
            <a:avLst/>
          </a:prstGeom>
        </p:spPr>
      </p:pic>
    </p:spTree>
    <p:extLst>
      <p:ext uri="{BB962C8B-B14F-4D97-AF65-F5344CB8AC3E}">
        <p14:creationId xmlns:p14="http://schemas.microsoft.com/office/powerpoint/2010/main" val="126392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p:txBody>
          <a:bodyPr>
            <a:normAutofit/>
          </a:bodyPr>
          <a:lstStyle/>
          <a:p>
            <a:pPr algn="ctr"/>
            <a:r>
              <a:rPr lang="en-GB" sz="4400" cap="none" dirty="0">
                <a:latin typeface="Arial Black" panose="020B0A04020102020204" pitchFamily="34" charset="0"/>
                <a:hlinkClick r:id="rId2"/>
              </a:rPr>
              <a:t>https://jatobym.moodle.pl/</a:t>
            </a:r>
            <a:endParaRPr lang="en-GB" sz="4400" cap="none" dirty="0">
              <a:latin typeface="Arial Black" panose="020B0A04020102020204" pitchFamily="34" charset="0"/>
            </a:endParaRPr>
          </a:p>
        </p:txBody>
      </p:sp>
      <p:pic>
        <p:nvPicPr>
          <p:cNvPr id="6" name="Content Placeholder 5">
            <a:extLst>
              <a:ext uri="{FF2B5EF4-FFF2-40B4-BE49-F238E27FC236}">
                <a16:creationId xmlns:a16="http://schemas.microsoft.com/office/drawing/2014/main" id="{430D991A-978E-614E-75CC-5F5C87CD3C5B}"/>
              </a:ext>
            </a:extLst>
          </p:cNvPr>
          <p:cNvPicPr>
            <a:picLocks noGrp="1" noChangeAspect="1"/>
          </p:cNvPicPr>
          <p:nvPr>
            <p:ph idx="1"/>
          </p:nvPr>
        </p:nvPicPr>
        <p:blipFill>
          <a:blip r:embed="rId3"/>
          <a:stretch>
            <a:fillRect/>
          </a:stretch>
        </p:blipFill>
        <p:spPr>
          <a:xfrm>
            <a:off x="1856228" y="2097088"/>
            <a:ext cx="8742456" cy="4500000"/>
          </a:xfrm>
        </p:spPr>
      </p:pic>
      <p:pic>
        <p:nvPicPr>
          <p:cNvPr id="2" name="Picture 1">
            <a:hlinkClick r:id="rId4"/>
            <a:extLst>
              <a:ext uri="{FF2B5EF4-FFF2-40B4-BE49-F238E27FC236}">
                <a16:creationId xmlns:a16="http://schemas.microsoft.com/office/drawing/2014/main" id="{DA41D1C2-62EF-0F4D-A0B7-B37EFB2D1384}"/>
              </a:ext>
            </a:extLst>
          </p:cNvPr>
          <p:cNvPicPr>
            <a:picLocks noChangeAspect="1"/>
          </p:cNvPicPr>
          <p:nvPr/>
        </p:nvPicPr>
        <p:blipFill>
          <a:blip r:embed="rId5"/>
          <a:stretch>
            <a:fillRect/>
          </a:stretch>
        </p:blipFill>
        <p:spPr>
          <a:xfrm>
            <a:off x="3675062" y="0"/>
            <a:ext cx="4838700" cy="693959"/>
          </a:xfrm>
          <a:prstGeom prst="rect">
            <a:avLst/>
          </a:prstGeom>
        </p:spPr>
      </p:pic>
    </p:spTree>
    <p:extLst>
      <p:ext uri="{BB962C8B-B14F-4D97-AF65-F5344CB8AC3E}">
        <p14:creationId xmlns:p14="http://schemas.microsoft.com/office/powerpoint/2010/main" val="25860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a:xfrm>
            <a:off x="-162560" y="618518"/>
            <a:ext cx="12618720" cy="1478570"/>
          </a:xfrm>
        </p:spPr>
        <p:txBody>
          <a:bodyPr>
            <a:normAutofit/>
          </a:bodyPr>
          <a:lstStyle/>
          <a:p>
            <a:pPr algn="ctr"/>
            <a:r>
              <a:rPr lang="en-GB" sz="4400" cap="none" dirty="0">
                <a:latin typeface="Arial Black" panose="020B0A04020102020204" pitchFamily="34" charset="0"/>
                <a:hlinkClick r:id="rId2"/>
              </a:rPr>
              <a:t>https://dehure.moodlecloud.com/</a:t>
            </a:r>
            <a:endParaRPr lang="en-GB" sz="4400" cap="none" dirty="0">
              <a:latin typeface="Arial Black" panose="020B0A04020102020204" pitchFamily="34" charset="0"/>
            </a:endParaRPr>
          </a:p>
        </p:txBody>
      </p:sp>
      <p:pic>
        <p:nvPicPr>
          <p:cNvPr id="6" name="Content Placeholder 5">
            <a:extLst>
              <a:ext uri="{FF2B5EF4-FFF2-40B4-BE49-F238E27FC236}">
                <a16:creationId xmlns:a16="http://schemas.microsoft.com/office/drawing/2014/main" id="{C4375E5D-5D30-C8E7-C3A6-1335EFCDD810}"/>
              </a:ext>
            </a:extLst>
          </p:cNvPr>
          <p:cNvPicPr>
            <a:picLocks noGrp="1" noChangeAspect="1"/>
          </p:cNvPicPr>
          <p:nvPr>
            <p:ph idx="1"/>
          </p:nvPr>
        </p:nvPicPr>
        <p:blipFill>
          <a:blip r:embed="rId3"/>
          <a:stretch>
            <a:fillRect/>
          </a:stretch>
        </p:blipFill>
        <p:spPr>
          <a:xfrm>
            <a:off x="1873656" y="2361248"/>
            <a:ext cx="8910655" cy="4500000"/>
          </a:xfrm>
        </p:spPr>
      </p:pic>
      <p:pic>
        <p:nvPicPr>
          <p:cNvPr id="2" name="Picture 1">
            <a:hlinkClick r:id="rId4"/>
            <a:extLst>
              <a:ext uri="{FF2B5EF4-FFF2-40B4-BE49-F238E27FC236}">
                <a16:creationId xmlns:a16="http://schemas.microsoft.com/office/drawing/2014/main" id="{1B6D5C60-1805-C753-35DD-E16498C0FBA0}"/>
              </a:ext>
            </a:extLst>
          </p:cNvPr>
          <p:cNvPicPr>
            <a:picLocks noChangeAspect="1"/>
          </p:cNvPicPr>
          <p:nvPr/>
        </p:nvPicPr>
        <p:blipFill>
          <a:blip r:embed="rId5"/>
          <a:stretch>
            <a:fillRect/>
          </a:stretch>
        </p:blipFill>
        <p:spPr>
          <a:xfrm>
            <a:off x="3675061" y="0"/>
            <a:ext cx="4838700" cy="693959"/>
          </a:xfrm>
          <a:prstGeom prst="rect">
            <a:avLst/>
          </a:prstGeom>
        </p:spPr>
      </p:pic>
    </p:spTree>
    <p:extLst>
      <p:ext uri="{BB962C8B-B14F-4D97-AF65-F5344CB8AC3E}">
        <p14:creationId xmlns:p14="http://schemas.microsoft.com/office/powerpoint/2010/main" val="367232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a:xfrm>
            <a:off x="-162560" y="618518"/>
            <a:ext cx="12618720" cy="1478570"/>
          </a:xfrm>
        </p:spPr>
        <p:txBody>
          <a:bodyPr>
            <a:normAutofit/>
          </a:bodyPr>
          <a:lstStyle/>
          <a:p>
            <a:pPr algn="ctr"/>
            <a:r>
              <a:rPr lang="en-GB" sz="4400" cap="none" dirty="0">
                <a:latin typeface="Arial Black" panose="020B0A04020102020204" pitchFamily="34" charset="0"/>
                <a:hlinkClick r:id="rId2"/>
              </a:rPr>
              <a:t>https://zpasjami.net/</a:t>
            </a:r>
            <a:endParaRPr lang="en-GB" sz="4400" cap="none" dirty="0">
              <a:latin typeface="Arial Black" panose="020B0A04020102020204" pitchFamily="34" charset="0"/>
            </a:endParaRPr>
          </a:p>
        </p:txBody>
      </p:sp>
      <p:pic>
        <p:nvPicPr>
          <p:cNvPr id="7" name="Content Placeholder 6">
            <a:extLst>
              <a:ext uri="{FF2B5EF4-FFF2-40B4-BE49-F238E27FC236}">
                <a16:creationId xmlns:a16="http://schemas.microsoft.com/office/drawing/2014/main" id="{E49FEB0A-1737-D91D-35B8-F4AB04D99747}"/>
              </a:ext>
            </a:extLst>
          </p:cNvPr>
          <p:cNvPicPr>
            <a:picLocks noGrp="1" noChangeAspect="1"/>
          </p:cNvPicPr>
          <p:nvPr>
            <p:ph idx="1"/>
          </p:nvPr>
        </p:nvPicPr>
        <p:blipFill>
          <a:blip r:embed="rId3"/>
          <a:stretch>
            <a:fillRect/>
          </a:stretch>
        </p:blipFill>
        <p:spPr>
          <a:xfrm>
            <a:off x="1859310" y="2269808"/>
            <a:ext cx="8882200" cy="4500000"/>
          </a:xfrm>
        </p:spPr>
      </p:pic>
      <p:pic>
        <p:nvPicPr>
          <p:cNvPr id="2" name="Picture 1">
            <a:hlinkClick r:id="rId4"/>
            <a:extLst>
              <a:ext uri="{FF2B5EF4-FFF2-40B4-BE49-F238E27FC236}">
                <a16:creationId xmlns:a16="http://schemas.microsoft.com/office/drawing/2014/main" id="{F3907386-D34D-B195-3A97-C5CED85A8F1F}"/>
              </a:ext>
            </a:extLst>
          </p:cNvPr>
          <p:cNvPicPr>
            <a:picLocks noChangeAspect="1"/>
          </p:cNvPicPr>
          <p:nvPr/>
        </p:nvPicPr>
        <p:blipFill>
          <a:blip r:embed="rId5"/>
          <a:stretch>
            <a:fillRect/>
          </a:stretch>
        </p:blipFill>
        <p:spPr>
          <a:xfrm>
            <a:off x="3676650" y="0"/>
            <a:ext cx="4838700" cy="693959"/>
          </a:xfrm>
          <a:prstGeom prst="rect">
            <a:avLst/>
          </a:prstGeom>
        </p:spPr>
      </p:pic>
    </p:spTree>
    <p:extLst>
      <p:ext uri="{BB962C8B-B14F-4D97-AF65-F5344CB8AC3E}">
        <p14:creationId xmlns:p14="http://schemas.microsoft.com/office/powerpoint/2010/main" val="397417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a:xfrm>
            <a:off x="-162560" y="618518"/>
            <a:ext cx="12618720" cy="1478570"/>
          </a:xfrm>
        </p:spPr>
        <p:txBody>
          <a:bodyPr>
            <a:normAutofit/>
          </a:bodyPr>
          <a:lstStyle/>
          <a:p>
            <a:pPr algn="ctr"/>
            <a:r>
              <a:rPr lang="en-GB" sz="4400" cap="none" dirty="0">
                <a:latin typeface="Arial Black" panose="020B0A04020102020204" pitchFamily="34" charset="0"/>
                <a:hlinkClick r:id="rId2"/>
              </a:rPr>
              <a:t>https://zpasjami.net/</a:t>
            </a:r>
            <a:endParaRPr lang="en-GB" sz="4400" cap="none" dirty="0">
              <a:latin typeface="Arial Black" panose="020B0A04020102020204" pitchFamily="34" charset="0"/>
            </a:endParaRPr>
          </a:p>
        </p:txBody>
      </p:sp>
      <p:pic>
        <p:nvPicPr>
          <p:cNvPr id="7" name="Content Placeholder 6">
            <a:extLst>
              <a:ext uri="{FF2B5EF4-FFF2-40B4-BE49-F238E27FC236}">
                <a16:creationId xmlns:a16="http://schemas.microsoft.com/office/drawing/2014/main" id="{E49FEB0A-1737-D91D-35B8-F4AB04D99747}"/>
              </a:ext>
            </a:extLst>
          </p:cNvPr>
          <p:cNvPicPr>
            <a:picLocks noGrp="1" noChangeAspect="1"/>
          </p:cNvPicPr>
          <p:nvPr>
            <p:ph idx="1"/>
          </p:nvPr>
        </p:nvPicPr>
        <p:blipFill>
          <a:blip r:embed="rId3"/>
          <a:stretch>
            <a:fillRect/>
          </a:stretch>
        </p:blipFill>
        <p:spPr>
          <a:xfrm>
            <a:off x="1859310" y="2269808"/>
            <a:ext cx="8882200" cy="4500000"/>
          </a:xfrm>
        </p:spPr>
      </p:pic>
      <p:pic>
        <p:nvPicPr>
          <p:cNvPr id="2" name="Picture 1">
            <a:hlinkClick r:id="rId4"/>
            <a:extLst>
              <a:ext uri="{FF2B5EF4-FFF2-40B4-BE49-F238E27FC236}">
                <a16:creationId xmlns:a16="http://schemas.microsoft.com/office/drawing/2014/main" id="{F3907386-D34D-B195-3A97-C5CED85A8F1F}"/>
              </a:ext>
            </a:extLst>
          </p:cNvPr>
          <p:cNvPicPr>
            <a:picLocks noChangeAspect="1"/>
          </p:cNvPicPr>
          <p:nvPr/>
        </p:nvPicPr>
        <p:blipFill>
          <a:blip r:embed="rId5"/>
          <a:stretch>
            <a:fillRect/>
          </a:stretch>
        </p:blipFill>
        <p:spPr>
          <a:xfrm>
            <a:off x="3676650" y="0"/>
            <a:ext cx="4838700" cy="693959"/>
          </a:xfrm>
          <a:prstGeom prst="rect">
            <a:avLst/>
          </a:prstGeom>
        </p:spPr>
      </p:pic>
    </p:spTree>
    <p:extLst>
      <p:ext uri="{BB962C8B-B14F-4D97-AF65-F5344CB8AC3E}">
        <p14:creationId xmlns:p14="http://schemas.microsoft.com/office/powerpoint/2010/main" val="292438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a:xfrm>
            <a:off x="-162560" y="618518"/>
            <a:ext cx="12618720" cy="1478570"/>
          </a:xfrm>
        </p:spPr>
        <p:txBody>
          <a:bodyPr>
            <a:normAutofit/>
          </a:bodyPr>
          <a:lstStyle/>
          <a:p>
            <a:pPr algn="ctr"/>
            <a:r>
              <a:rPr lang="en-GB" sz="4400" cap="none" dirty="0">
                <a:latin typeface="Arial Black" panose="020B0A04020102020204" pitchFamily="34" charset="0"/>
                <a:hlinkClick r:id="rId2"/>
              </a:rPr>
              <a:t>https://clickmeeting.com/free-signup</a:t>
            </a:r>
            <a:endParaRPr lang="en-GB" sz="4400" cap="none" dirty="0">
              <a:latin typeface="Arial Black" panose="020B0A04020102020204" pitchFamily="34" charset="0"/>
            </a:endParaRPr>
          </a:p>
        </p:txBody>
      </p:sp>
      <p:pic>
        <p:nvPicPr>
          <p:cNvPr id="2" name="Picture 1">
            <a:hlinkClick r:id="rId3"/>
            <a:extLst>
              <a:ext uri="{FF2B5EF4-FFF2-40B4-BE49-F238E27FC236}">
                <a16:creationId xmlns:a16="http://schemas.microsoft.com/office/drawing/2014/main" id="{F3907386-D34D-B195-3A97-C5CED85A8F1F}"/>
              </a:ext>
            </a:extLst>
          </p:cNvPr>
          <p:cNvPicPr>
            <a:picLocks noChangeAspect="1"/>
          </p:cNvPicPr>
          <p:nvPr/>
        </p:nvPicPr>
        <p:blipFill>
          <a:blip r:embed="rId4"/>
          <a:stretch>
            <a:fillRect/>
          </a:stretch>
        </p:blipFill>
        <p:spPr>
          <a:xfrm>
            <a:off x="3676650" y="0"/>
            <a:ext cx="4838700" cy="693959"/>
          </a:xfrm>
          <a:prstGeom prst="rect">
            <a:avLst/>
          </a:prstGeom>
        </p:spPr>
      </p:pic>
      <p:pic>
        <p:nvPicPr>
          <p:cNvPr id="8" name="Content Placeholder 7" descr="Graphical user interface, text, application">
            <a:extLst>
              <a:ext uri="{FF2B5EF4-FFF2-40B4-BE49-F238E27FC236}">
                <a16:creationId xmlns:a16="http://schemas.microsoft.com/office/drawing/2014/main" id="{A6018AD1-D9CF-982A-9284-F65E26E3820E}"/>
              </a:ext>
            </a:extLst>
          </p:cNvPr>
          <p:cNvPicPr>
            <a:picLocks noGrp="1" noChangeAspect="1"/>
          </p:cNvPicPr>
          <p:nvPr>
            <p:ph idx="1"/>
          </p:nvPr>
        </p:nvPicPr>
        <p:blipFill>
          <a:blip r:embed="rId5"/>
          <a:stretch>
            <a:fillRect/>
          </a:stretch>
        </p:blipFill>
        <p:spPr>
          <a:xfrm>
            <a:off x="2096000" y="2168208"/>
            <a:ext cx="7999999" cy="4500000"/>
          </a:xfrm>
        </p:spPr>
      </p:pic>
    </p:spTree>
    <p:extLst>
      <p:ext uri="{BB962C8B-B14F-4D97-AF65-F5344CB8AC3E}">
        <p14:creationId xmlns:p14="http://schemas.microsoft.com/office/powerpoint/2010/main" val="11622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2F2EE-126F-73CB-D68A-9E356F49BB6F}"/>
              </a:ext>
            </a:extLst>
          </p:cNvPr>
          <p:cNvSpPr>
            <a:spLocks noGrp="1"/>
          </p:cNvSpPr>
          <p:nvPr>
            <p:ph type="title"/>
          </p:nvPr>
        </p:nvSpPr>
        <p:spPr>
          <a:xfrm>
            <a:off x="-2" y="820649"/>
            <a:ext cx="12192001" cy="1478570"/>
          </a:xfrm>
        </p:spPr>
        <p:txBody>
          <a:bodyPr>
            <a:normAutofit fontScale="90000"/>
          </a:bodyPr>
          <a:lstStyle/>
          <a:p>
            <a:pPr algn="ctr"/>
            <a:r>
              <a:rPr lang="en-GB" sz="4400" cap="none" dirty="0">
                <a:latin typeface="Arial Black" panose="020B0A04020102020204" pitchFamily="34" charset="0"/>
                <a:hlinkClick r:id="rId2"/>
              </a:rPr>
              <a:t>https://youtube.com/playlist?list=PLeOe3daa0qUxPcl2YaC04pF9ZIjr1IleE</a:t>
            </a:r>
            <a:br>
              <a:rPr lang="pl-PL" sz="4800" cap="none" dirty="0">
                <a:latin typeface="Arial Black" panose="020B0A04020102020204" pitchFamily="34" charset="0"/>
              </a:rPr>
            </a:br>
            <a:endParaRPr lang="en-GB" sz="4800" cap="none" dirty="0">
              <a:latin typeface="Arial Black" panose="020B0A04020102020204" pitchFamily="34" charset="0"/>
            </a:endParaRPr>
          </a:p>
        </p:txBody>
      </p:sp>
      <p:pic>
        <p:nvPicPr>
          <p:cNvPr id="2" name="Picture 1">
            <a:hlinkClick r:id="rId3"/>
            <a:extLst>
              <a:ext uri="{FF2B5EF4-FFF2-40B4-BE49-F238E27FC236}">
                <a16:creationId xmlns:a16="http://schemas.microsoft.com/office/drawing/2014/main" id="{F3907386-D34D-B195-3A97-C5CED85A8F1F}"/>
              </a:ext>
            </a:extLst>
          </p:cNvPr>
          <p:cNvPicPr>
            <a:picLocks noChangeAspect="1"/>
          </p:cNvPicPr>
          <p:nvPr/>
        </p:nvPicPr>
        <p:blipFill>
          <a:blip r:embed="rId4"/>
          <a:stretch>
            <a:fillRect/>
          </a:stretch>
        </p:blipFill>
        <p:spPr>
          <a:xfrm>
            <a:off x="3676650" y="0"/>
            <a:ext cx="4838700" cy="693959"/>
          </a:xfrm>
          <a:prstGeom prst="rect">
            <a:avLst/>
          </a:prstGeom>
        </p:spPr>
      </p:pic>
      <p:pic>
        <p:nvPicPr>
          <p:cNvPr id="8" name="Content Placeholder 7" descr="Graphical user interface, application, website">
            <a:extLst>
              <a:ext uri="{FF2B5EF4-FFF2-40B4-BE49-F238E27FC236}">
                <a16:creationId xmlns:a16="http://schemas.microsoft.com/office/drawing/2014/main" id="{5C69F9D7-A538-D45E-EB63-599D860A33E6}"/>
              </a:ext>
            </a:extLst>
          </p:cNvPr>
          <p:cNvPicPr>
            <a:picLocks noGrp="1" noChangeAspect="1"/>
          </p:cNvPicPr>
          <p:nvPr>
            <p:ph idx="1"/>
          </p:nvPr>
        </p:nvPicPr>
        <p:blipFill>
          <a:blip r:embed="rId5"/>
          <a:stretch>
            <a:fillRect/>
          </a:stretch>
        </p:blipFill>
        <p:spPr>
          <a:xfrm>
            <a:off x="1918265" y="1934528"/>
            <a:ext cx="7999999" cy="4500000"/>
          </a:xfrm>
        </p:spPr>
      </p:pic>
    </p:spTree>
    <p:extLst>
      <p:ext uri="{BB962C8B-B14F-4D97-AF65-F5344CB8AC3E}">
        <p14:creationId xmlns:p14="http://schemas.microsoft.com/office/powerpoint/2010/main" val="18792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2B17-6674-A741-3641-2692CFEC91DE}"/>
              </a:ext>
            </a:extLst>
          </p:cNvPr>
          <p:cNvSpPr>
            <a:spLocks noGrp="1"/>
          </p:cNvSpPr>
          <p:nvPr>
            <p:ph type="ctrTitle"/>
          </p:nvPr>
        </p:nvSpPr>
        <p:spPr>
          <a:xfrm>
            <a:off x="0" y="1122363"/>
            <a:ext cx="12192000" cy="2387600"/>
          </a:xfrm>
        </p:spPr>
        <p:txBody>
          <a:bodyPr/>
          <a:lstStyle/>
          <a:p>
            <a:pPr algn="ctr"/>
            <a:r>
              <a:rPr lang="pl-PL" cap="none" dirty="0" err="1">
                <a:latin typeface="Arial Black" panose="020B0A04020102020204" pitchFamily="34" charset="0"/>
              </a:rPr>
              <a:t>Thank</a:t>
            </a:r>
            <a:r>
              <a:rPr lang="pl-PL" cap="none" dirty="0">
                <a:latin typeface="Arial Black" panose="020B0A04020102020204" pitchFamily="34" charset="0"/>
              </a:rPr>
              <a:t> </a:t>
            </a:r>
            <a:r>
              <a:rPr lang="pl-PL" cap="none" dirty="0" err="1">
                <a:latin typeface="Arial Black" panose="020B0A04020102020204" pitchFamily="34" charset="0"/>
              </a:rPr>
              <a:t>you</a:t>
            </a:r>
            <a:r>
              <a:rPr lang="pl-PL" cap="none" dirty="0">
                <a:latin typeface="Arial Black" panose="020B0A04020102020204" pitchFamily="34" charset="0"/>
              </a:rPr>
              <a:t> for </a:t>
            </a:r>
            <a:r>
              <a:rPr lang="pl-PL" cap="none" dirty="0" err="1">
                <a:latin typeface="Arial Black" panose="020B0A04020102020204" pitchFamily="34" charset="0"/>
              </a:rPr>
              <a:t>your</a:t>
            </a:r>
            <a:r>
              <a:rPr lang="pl-PL" cap="none" dirty="0">
                <a:latin typeface="Arial Black" panose="020B0A04020102020204" pitchFamily="34" charset="0"/>
              </a:rPr>
              <a:t> </a:t>
            </a:r>
            <a:r>
              <a:rPr lang="pl-PL" cap="none" dirty="0" err="1">
                <a:latin typeface="Arial Black" panose="020B0A04020102020204" pitchFamily="34" charset="0"/>
              </a:rPr>
              <a:t>attention</a:t>
            </a:r>
            <a:endParaRPr lang="en-GB" cap="none" dirty="0">
              <a:latin typeface="Arial Black" panose="020B0A04020102020204" pitchFamily="34" charset="0"/>
            </a:endParaRPr>
          </a:p>
        </p:txBody>
      </p:sp>
      <p:sp>
        <p:nvSpPr>
          <p:cNvPr id="3" name="Subtitle 2">
            <a:extLst>
              <a:ext uri="{FF2B5EF4-FFF2-40B4-BE49-F238E27FC236}">
                <a16:creationId xmlns:a16="http://schemas.microsoft.com/office/drawing/2014/main" id="{0116175E-651F-84AE-22AE-C57B42410391}"/>
              </a:ext>
            </a:extLst>
          </p:cNvPr>
          <p:cNvSpPr>
            <a:spLocks noGrp="1"/>
          </p:cNvSpPr>
          <p:nvPr>
            <p:ph type="subTitle" idx="1"/>
          </p:nvPr>
        </p:nvSpPr>
        <p:spPr/>
        <p:txBody>
          <a:bodyPr/>
          <a:lstStyle/>
          <a:p>
            <a:endParaRPr lang="pl-PL" dirty="0">
              <a:latin typeface="Arial Black" panose="020B0A04020102020204" pitchFamily="34" charset="0"/>
            </a:endParaRPr>
          </a:p>
          <a:p>
            <a:pPr algn="ctr"/>
            <a:r>
              <a:rPr lang="pl-PL" sz="4000" cap="none" dirty="0">
                <a:latin typeface="Arial Black" panose="020B0A04020102020204" pitchFamily="34" charset="0"/>
                <a:hlinkClick r:id="rId2"/>
              </a:rPr>
              <a:t>anka.grabowska@gmail.com</a:t>
            </a:r>
            <a:endParaRPr lang="pl-PL" sz="4000" cap="none" dirty="0">
              <a:latin typeface="Arial Black" panose="020B0A04020102020204" pitchFamily="34" charset="0"/>
            </a:endParaRPr>
          </a:p>
          <a:p>
            <a:pPr algn="ctr"/>
            <a:endParaRPr lang="en-GB" cap="none" dirty="0">
              <a:latin typeface="Arial Black" panose="020B0A04020102020204" pitchFamily="34" charset="0"/>
            </a:endParaRPr>
          </a:p>
        </p:txBody>
      </p:sp>
      <p:pic>
        <p:nvPicPr>
          <p:cNvPr id="5" name="Picture 4">
            <a:hlinkClick r:id="rId3"/>
            <a:extLst>
              <a:ext uri="{FF2B5EF4-FFF2-40B4-BE49-F238E27FC236}">
                <a16:creationId xmlns:a16="http://schemas.microsoft.com/office/drawing/2014/main" id="{0B7160D2-92D2-C65E-8D42-7BF14F416791}"/>
              </a:ext>
            </a:extLst>
          </p:cNvPr>
          <p:cNvPicPr>
            <a:picLocks noChangeAspect="1"/>
          </p:cNvPicPr>
          <p:nvPr/>
        </p:nvPicPr>
        <p:blipFill>
          <a:blip r:embed="rId4"/>
          <a:stretch>
            <a:fillRect/>
          </a:stretch>
        </p:blipFill>
        <p:spPr>
          <a:xfrm>
            <a:off x="3852861" y="0"/>
            <a:ext cx="4838700" cy="693959"/>
          </a:xfrm>
          <a:prstGeom prst="rect">
            <a:avLst/>
          </a:prstGeom>
        </p:spPr>
      </p:pic>
    </p:spTree>
    <p:extLst>
      <p:ext uri="{BB962C8B-B14F-4D97-AF65-F5344CB8AC3E}">
        <p14:creationId xmlns:p14="http://schemas.microsoft.com/office/powerpoint/2010/main" val="4208997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94C0A5226B44D8A9E31B9FE5C7301" ma:contentTypeVersion="2" ma:contentTypeDescription="Create a new document." ma:contentTypeScope="" ma:versionID="02e56a5962bbffabecc76f9fe66479d4">
  <xsd:schema xmlns:xsd="http://www.w3.org/2001/XMLSchema" xmlns:xs="http://www.w3.org/2001/XMLSchema" xmlns:p="http://schemas.microsoft.com/office/2006/metadata/properties" xmlns:ns3="628faf44-d500-42f7-81d9-025a89bdc939" targetNamespace="http://schemas.microsoft.com/office/2006/metadata/properties" ma:root="true" ma:fieldsID="553006ccd394fc9d1395b7def77fc058" ns3:_="">
    <xsd:import namespace="628faf44-d500-42f7-81d9-025a89bdc93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faf44-d500-42f7-81d9-025a89bdc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7ACA67-6D4C-4129-9BDB-34C48EF2D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8faf44-d500-42f7-81d9-025a89bdc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B1C883-1B3D-47C6-B630-D715EA08B80C}">
  <ds:schemaRef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628faf44-d500-42f7-81d9-025a89bdc939"/>
    <ds:schemaRef ds:uri="http://schemas.microsoft.com/office/2006/metadata/properties"/>
  </ds:schemaRefs>
</ds:datastoreItem>
</file>

<file path=customXml/itemProps3.xml><?xml version="1.0" encoding="utf-8"?>
<ds:datastoreItem xmlns:ds="http://schemas.openxmlformats.org/officeDocument/2006/customXml" ds:itemID="{5E02965B-283C-49B4-9C15-2A196BB62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Circuit</Template>
  <TotalTime>660</TotalTime>
  <Words>130</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Open Sans</vt:lpstr>
      <vt:lpstr>Tw Cen MT</vt:lpstr>
      <vt:lpstr>Wingdings</vt:lpstr>
      <vt:lpstr>Circuit</vt:lpstr>
      <vt:lpstr> Lifelong Learning for Elderly –  PEER-TRAIN Case Study dr anna grabowska </vt:lpstr>
      <vt:lpstr>https://peer-train.org/</vt:lpstr>
      <vt:lpstr>https://jatobym.moodle.pl/</vt:lpstr>
      <vt:lpstr>https://dehure.moodlecloud.com/</vt:lpstr>
      <vt:lpstr>https://zpasjami.net/</vt:lpstr>
      <vt:lpstr>https://zpasjami.net/</vt:lpstr>
      <vt:lpstr>https://clickmeeting.com/free-signup</vt:lpstr>
      <vt:lpstr>https://youtube.com/playlist?list=PLeOe3daa0qUxPcl2YaC04pF9ZIjr1IleE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Grabowska</dc:creator>
  <cp:lastModifiedBy>Anna Grabowska</cp:lastModifiedBy>
  <cp:revision>41</cp:revision>
  <dcterms:created xsi:type="dcterms:W3CDTF">2022-07-15T09:41:14Z</dcterms:created>
  <dcterms:modified xsi:type="dcterms:W3CDTF">2023-02-16T07:05:24Z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0x01010087E94C0A5226B44D8A9E31B9FE5C7301</vt:lpwstr>
  </property>
</Properties>
</file>