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82" r:id="rId3"/>
    <p:sldId id="285" r:id="rId4"/>
    <p:sldId id="286" r:id="rId5"/>
    <p:sldId id="287" r:id="rId6"/>
    <p:sldId id="288" r:id="rId7"/>
    <p:sldId id="289" r:id="rId8"/>
    <p:sldId id="290" r:id="rId9"/>
    <p:sldId id="268" r:id="rId10"/>
    <p:sldId id="271" r:id="rId11"/>
    <p:sldId id="278" r:id="rId12"/>
    <p:sldId id="284" r:id="rId13"/>
    <p:sldId id="291" r:id="rId14"/>
    <p:sldId id="292" r:id="rId15"/>
    <p:sldId id="293" r:id="rId16"/>
    <p:sldId id="294" r:id="rId17"/>
    <p:sldId id="295" r:id="rId18"/>
    <p:sldId id="298" r:id="rId19"/>
    <p:sldId id="296" r:id="rId20"/>
    <p:sldId id="283" r:id="rId21"/>
    <p:sldId id="280" r:id="rId22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ba179a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ba179a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30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2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15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21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u9gy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anka.grabowsk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3acommunities.org/interest-groups/science-technology/welcome-to-our-project-light-on-plant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3acommunities.org/interest-groups/science-technology/welcome-to-our-project-light-on-plant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pasjami.net/category/szwarc-mydlo-i-powidl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hyperlink" Target="https://u3acommunities.org/" TargetMode="External"/><Relationship Id="rId4" Type="http://schemas.openxmlformats.org/officeDocument/2006/relationships/hyperlink" Target="https://jatobym.moodle.p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ka.grabowska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3acommunitie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pasjami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B3A0F-8DAC-40B9-8212-D280C8950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82096"/>
            <a:ext cx="9144000" cy="1767840"/>
          </a:xfrm>
        </p:spPr>
        <p:txBody>
          <a:bodyPr/>
          <a:lstStyle/>
          <a:p>
            <a:pPr marL="38100" indent="0" algn="ctr">
              <a:buNone/>
            </a:pPr>
            <a:r>
              <a:rPr lang="en-GB" dirty="0">
                <a:latin typeface="Arial Black" panose="020B0A04020102020204" pitchFamily="34" charset="0"/>
              </a:rPr>
              <a:t>WordPress </a:t>
            </a:r>
            <a:r>
              <a:rPr lang="pl-PL" dirty="0">
                <a:latin typeface="Arial Black" panose="020B0A04020102020204" pitchFamily="34" charset="0"/>
              </a:rPr>
              <a:t>dla seniora</a:t>
            </a:r>
            <a:r>
              <a:rPr lang="en-GB" dirty="0">
                <a:latin typeface="Arial Black" panose="020B0A04020102020204" pitchFamily="34" charset="0"/>
              </a:rPr>
              <a:t> – </a:t>
            </a:r>
            <a:endParaRPr lang="pl-PL" dirty="0">
              <a:latin typeface="Arial Black" panose="020B0A04020102020204" pitchFamily="34" charset="0"/>
            </a:endParaRPr>
          </a:p>
          <a:p>
            <a:pPr marL="38100" indent="0" algn="ctr">
              <a:buNone/>
            </a:pPr>
            <a:r>
              <a:rPr lang="pl-PL" dirty="0">
                <a:latin typeface="Arial Black" panose="020B0A04020102020204" pitchFamily="34" charset="0"/>
              </a:rPr>
              <a:t>Dwa przypadki użycia</a:t>
            </a:r>
            <a:r>
              <a:rPr lang="en-GB" dirty="0">
                <a:latin typeface="Arial Black" panose="020B0A04020102020204" pitchFamily="34" charset="0"/>
              </a:rPr>
              <a:t> </a:t>
            </a:r>
            <a:endParaRPr lang="pl-PL" dirty="0">
              <a:latin typeface="Arial Black" panose="020B0A04020102020204" pitchFamily="34" charset="0"/>
            </a:endParaRPr>
          </a:p>
          <a:p>
            <a:pPr marL="38100" indent="0" algn="ctr">
              <a:buNone/>
            </a:pPr>
            <a:endParaRPr lang="pl-PL" sz="2400" i="1" dirty="0">
              <a:latin typeface="+mn-lt"/>
              <a:hlinkClick r:id="rId3"/>
            </a:endParaRPr>
          </a:p>
          <a:p>
            <a:pPr marL="38100" indent="0" algn="ctr">
              <a:buNone/>
            </a:pPr>
            <a:endParaRPr lang="pl-PL" sz="2400" i="1" dirty="0">
              <a:latin typeface="+mn-lt"/>
              <a:hlinkClick r:id="rId3"/>
            </a:endParaRPr>
          </a:p>
          <a:p>
            <a:pPr marL="38100" indent="0" algn="ctr">
              <a:buNone/>
            </a:pPr>
            <a:r>
              <a:rPr lang="pl-PL" sz="2400" i="1" dirty="0">
                <a:latin typeface="+mn-lt"/>
                <a:hlinkClick r:id="rId3"/>
              </a:rPr>
              <a:t>Dr Anna Grabowska</a:t>
            </a:r>
            <a:endParaRPr lang="pl-PL" sz="2400" i="1" dirty="0">
              <a:latin typeface="+mn-lt"/>
            </a:endParaRPr>
          </a:p>
          <a:p>
            <a:pPr marL="38100" indent="0" algn="ctr">
              <a:buNone/>
            </a:pPr>
            <a:r>
              <a:rPr lang="pl-PL" sz="2400" i="1" dirty="0">
                <a:latin typeface="+mn-lt"/>
                <a:hlinkClick r:id="rId4"/>
              </a:rPr>
              <a:t>anka.grabowska@gmail.com</a:t>
            </a:r>
            <a:endParaRPr lang="pl-PL" sz="2400" i="1" dirty="0">
              <a:latin typeface="+mn-lt"/>
            </a:endParaRPr>
          </a:p>
          <a:p>
            <a:pPr marL="38100" indent="0" algn="ctr">
              <a:buNone/>
            </a:pPr>
            <a:endParaRPr lang="pl-PL" sz="2400" i="1" dirty="0">
              <a:latin typeface="+mn-lt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E36EA58-1E8D-0907-AAC2-58BAE1D0B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74"/>
            <a:ext cx="9144000" cy="465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EC9B6-6CC1-4B4C-B41A-39206A59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" y="1208868"/>
            <a:ext cx="4564662" cy="256762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43F5E1D-DEAC-2AF7-DE5E-912FFB5C4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CEECB6F-5ED4-568F-FBD1-FB0A74E9B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532" y="2483656"/>
            <a:ext cx="4773477" cy="2527864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200DFB6D-42CD-3875-0F33-3D5B77F0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618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Online &amp; F2F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2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2E614-B02F-4383-BCFF-68DE16FC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3" y="1063228"/>
            <a:ext cx="4712981" cy="265105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3DD5C20-4733-B229-CD25-7E97AF33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308"/>
            <a:ext cx="9144000" cy="4656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D939EF3-4A27-B87B-0610-6405C904A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311" y="2485984"/>
            <a:ext cx="4818706" cy="2531266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8D2BA99C-0E7D-82A9-8A37-345FBDBD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WordPress &amp; Facebook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6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0086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586029-5D19-44E3-6B3C-CFC8038E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1" y="1072095"/>
            <a:ext cx="8462075" cy="39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0086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r>
              <a:rPr lang="pl-PL" dirty="0">
                <a:latin typeface="Arial Black" panose="020B0A04020102020204" pitchFamily="34" charset="0"/>
              </a:rPr>
              <a:t> – Osoby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4241D3E-6129-5CFA-2A33-32AD90D2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84" y="1003859"/>
            <a:ext cx="6121830" cy="40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0086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r>
              <a:rPr lang="pl-PL" dirty="0">
                <a:latin typeface="Arial Black" panose="020B0A04020102020204" pitchFamily="34" charset="0"/>
              </a:rPr>
              <a:t> – Osoby 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9FDF35-B066-16D9-62E0-CD73A0F5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1" y="1157336"/>
            <a:ext cx="7815236" cy="39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0086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r>
              <a:rPr lang="pl-PL" dirty="0">
                <a:latin typeface="Arial Black" panose="020B0A04020102020204" pitchFamily="34" charset="0"/>
              </a:rPr>
              <a:t> - Osoby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82D112-D157-F7B3-BA8B-4EAE718B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5" y="1157336"/>
            <a:ext cx="7676128" cy="38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640"/>
            <a:ext cx="9082008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r>
              <a:rPr lang="pl-PL" dirty="0">
                <a:latin typeface="Arial Black" panose="020B0A04020102020204" pitchFamily="34" charset="0"/>
              </a:rPr>
              <a:t> – Moja strona</a:t>
            </a:r>
            <a:br>
              <a:rPr lang="pl-PL" sz="1400" dirty="0">
                <a:latin typeface="Arial Black" panose="020B0A04020102020204" pitchFamily="34" charset="0"/>
              </a:rPr>
            </a:br>
            <a:r>
              <a:rPr lang="pl-PL" sz="1400" dirty="0">
                <a:latin typeface="Arial Narrow" panose="020B0606020202030204" pitchFamily="34" charset="0"/>
                <a:hlinkClick r:id="rId3"/>
              </a:rPr>
              <a:t>https://u3acommunities.org/interest-groups/science-technology/welcome-to-our-project-light-on-plants/ 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8D837D-DDD3-173F-2C05-25B41480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3960"/>
            <a:ext cx="9144000" cy="39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6" y="416175"/>
            <a:ext cx="8996767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r>
              <a:rPr lang="pl-PL" dirty="0">
                <a:latin typeface="Arial Black" panose="020B0A04020102020204" pitchFamily="34" charset="0"/>
              </a:rPr>
              <a:t> – Moja strona</a:t>
            </a:r>
            <a:br>
              <a:rPr lang="pl-PL" sz="1400" dirty="0">
                <a:latin typeface="Arial Black" panose="020B0A04020102020204" pitchFamily="34" charset="0"/>
              </a:rPr>
            </a:br>
            <a:r>
              <a:rPr lang="pl-PL" sz="1400" dirty="0">
                <a:latin typeface="Arial Narrow" panose="020B0606020202030204" pitchFamily="34" charset="0"/>
                <a:hlinkClick r:id="rId3"/>
              </a:rPr>
              <a:t>https://u3acommunities.org/interest-groups/science-technology/welcome-to-our-project-light-on-plants/ 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F80960-7D07-D02F-1A8B-B0361D33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847" y="1223960"/>
            <a:ext cx="5972306" cy="38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6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710"/>
            <a:ext cx="9082008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U3A </a:t>
            </a:r>
            <a:r>
              <a:rPr lang="pl-PL" dirty="0" err="1">
                <a:latin typeface="Arial Black" panose="020B0A04020102020204" pitchFamily="34" charset="0"/>
              </a:rPr>
              <a:t>Communities</a:t>
            </a:r>
            <a:r>
              <a:rPr lang="pl-PL" dirty="0">
                <a:latin typeface="Arial Black" panose="020B0A04020102020204" pitchFamily="34" charset="0"/>
              </a:rPr>
              <a:t> – Spotkanie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C5FA91-AEF3-9764-43D2-18618B24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392" y="1223960"/>
            <a:ext cx="6651215" cy="37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6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446F718-87EE-30FB-5443-5D6CC50B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199"/>
            <a:ext cx="9082008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zpasjami.net – Mój blog</a:t>
            </a:r>
            <a:br>
              <a:rPr lang="pl-PL" sz="1400" dirty="0">
                <a:latin typeface="Arial Black" panose="020B0A04020102020204" pitchFamily="34" charset="0"/>
              </a:rPr>
            </a:br>
            <a:r>
              <a:rPr lang="pl-PL" sz="1400" dirty="0">
                <a:latin typeface="Arial Narrow" panose="020B0606020202030204" pitchFamily="34" charset="0"/>
                <a:hlinkClick r:id="rId3"/>
              </a:rPr>
              <a:t>https://zpasjami.net/category/szwarc-mydlo-i-powidlo/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4D6C574-BD67-AD6F-0012-FFEF3D24D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19" y="1346009"/>
            <a:ext cx="7614161" cy="37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4" name="Google Shape;154;p31">
            <a:extLst>
              <a:ext uri="{FF2B5EF4-FFF2-40B4-BE49-F238E27FC236}">
                <a16:creationId xmlns:a16="http://schemas.microsoft.com/office/drawing/2014/main" id="{C2513590-BE6B-6C0B-6200-1BF1F18B28DB}"/>
              </a:ext>
            </a:extLst>
          </p:cNvPr>
          <p:cNvSpPr txBox="1"/>
          <p:nvPr/>
        </p:nvSpPr>
        <p:spPr>
          <a:xfrm>
            <a:off x="5322944" y="1281516"/>
            <a:ext cx="3618126" cy="258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dirty="0">
                <a:solidFill>
                  <a:schemeClr val="dk1"/>
                </a:solidFill>
                <a:latin typeface="Arial Narrow" panose="020B0606020202030204" pitchFamily="34" charset="0"/>
              </a:rPr>
              <a:t>Od 2007 jestem na emeryturze, prowadzę spotkaniami dla osób starszych w trybie mieszanym (F2F i </a:t>
            </a:r>
            <a:r>
              <a:rPr lang="pl-PL" sz="1600" dirty="0" err="1">
                <a:solidFill>
                  <a:schemeClr val="dk1"/>
                </a:solidFill>
                <a:latin typeface="Arial Narrow" panose="020B0606020202030204" pitchFamily="34" charset="0"/>
                <a:hlinkClick r:id="rId4"/>
              </a:rPr>
              <a:t>Lifelong</a:t>
            </a:r>
            <a:r>
              <a:rPr lang="pl-PL" sz="1600" dirty="0">
                <a:solidFill>
                  <a:schemeClr val="dk1"/>
                </a:solidFill>
                <a:latin typeface="Arial Narrow" panose="020B0606020202030204" pitchFamily="34" charset="0"/>
                <a:hlinkClick r:id="rId4"/>
              </a:rPr>
              <a:t> Learning for </a:t>
            </a:r>
            <a:r>
              <a:rPr lang="pl-PL" sz="1600" dirty="0" err="1">
                <a:solidFill>
                  <a:schemeClr val="dk1"/>
                </a:solidFill>
                <a:latin typeface="Arial Narrow" panose="020B0606020202030204" pitchFamily="34" charset="0"/>
                <a:hlinkClick r:id="rId4"/>
              </a:rPr>
              <a:t>All</a:t>
            </a:r>
            <a:r>
              <a:rPr lang="pl-PL" sz="1600" dirty="0">
                <a:solidFill>
                  <a:schemeClr val="dk1"/>
                </a:solidFill>
                <a:latin typeface="Arial Narrow" panose="020B060602020203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dirty="0">
                <a:solidFill>
                  <a:schemeClr val="dk1"/>
                </a:solidFill>
                <a:latin typeface="Arial Narrow" panose="020B0606020202030204" pitchFamily="34" charset="0"/>
              </a:rPr>
              <a:t>Od 2021 roku jestem w komitecie sterującym </a:t>
            </a:r>
            <a:r>
              <a:rPr lang="en-GB" sz="1600" u="sng" dirty="0">
                <a:solidFill>
                  <a:schemeClr val="hlink"/>
                </a:solidFill>
                <a:latin typeface="Arial Narrow" panose="020B0606020202030204" pitchFamily="34" charset="0"/>
                <a:hlinkClick r:id="rId5"/>
              </a:rPr>
              <a:t>U3</a:t>
            </a:r>
            <a:r>
              <a:rPr lang="pl-PL" sz="1600" u="sng" dirty="0">
                <a:solidFill>
                  <a:schemeClr val="hlink"/>
                </a:solidFill>
                <a:latin typeface="Arial Narrow" panose="020B0606020202030204" pitchFamily="34" charset="0"/>
                <a:hlinkClick r:id="rId5"/>
              </a:rPr>
              <a:t>A</a:t>
            </a:r>
            <a:r>
              <a:rPr lang="en-GB" sz="1600" u="sng" dirty="0">
                <a:solidFill>
                  <a:schemeClr val="hlink"/>
                </a:solidFill>
                <a:latin typeface="Arial Narrow" panose="020B0606020202030204" pitchFamily="34" charset="0"/>
                <a:hlinkClick r:id="rId5"/>
              </a:rPr>
              <a:t> Communities</a:t>
            </a:r>
            <a:r>
              <a:rPr lang="en-GB" sz="1600" dirty="0">
                <a:solidFill>
                  <a:schemeClr val="dk1"/>
                </a:solidFill>
                <a:latin typeface="Arial Narrow" panose="020B0606020202030204" pitchFamily="34" charset="0"/>
                <a:hlinkClick r:id="rId5"/>
              </a:rPr>
              <a:t>.</a:t>
            </a:r>
            <a:r>
              <a:rPr lang="en-GB" sz="1600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6020202030204" pitchFamily="34" charset="0"/>
                <a:ea typeface="Verdana"/>
                <a:cs typeface="Verdana"/>
                <a:sym typeface="Verdana"/>
                <a:hlinkClick r:id="rId5"/>
              </a:rPr>
              <a:t> </a:t>
            </a:r>
            <a:endParaRPr lang="pl-PL" sz="1600" dirty="0">
              <a:solidFill>
                <a:schemeClr val="dk1"/>
              </a:solidFill>
              <a:highlight>
                <a:srgbClr val="FFFFFF"/>
              </a:highlight>
              <a:latin typeface="Arial Narrow" panose="020B0606020202030204" pitchFamily="34" charset="0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490E3A1-AA99-C328-C10D-478AA2234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0" y="1204024"/>
            <a:ext cx="4815431" cy="32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6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83F8ACD-49C2-5A6B-647B-36AF019CC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3" y="679483"/>
            <a:ext cx="8362433" cy="419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0682-E17D-43AF-8289-0F425F5E8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3342"/>
            <a:ext cx="9144000" cy="1159856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FEA9F-DBDF-4295-9CC5-B72FC063C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>
                <a:hlinkClick r:id="rId3"/>
              </a:rPr>
              <a:t>anka.grabowska@gmail.com</a:t>
            </a:r>
            <a:endParaRPr lang="pl-PL" b="1" i="1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E59898-DFB4-AE22-0DF5-EA714BF4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307"/>
            <a:ext cx="9144000" cy="4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DCF4A4-6E76-191D-3D47-CB6D0D6B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Dlaczego WordPress (1)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37C7B8-D3F8-A68C-6E03-39C9BA66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just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Łatwość użytkowania i dostępność: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Intuicyjny interfejs: WordPress oferuje prosty i intuicyjny interfejs, dzięki czemu jest dostępny dla seniorów, którzy mogą nie być obeznani                       z technologią. Jego funkcje przeciągania i upuszczania oraz edytor wizualny upraszczają proces tworzenia treści i zarządzania nimi.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Funkcje ułatwień dostępu: WordPress oferuje motywy i wtyczki, które zwiększają dostępność, obsługując seniorów z wadami wzroku lub innymi niepełnosprawnościami. Obejmuje to obsługę czytników ekranu, motywy o wysokim kontraście i opcje zmiany rozmiaru tekstu.</a:t>
            </a:r>
            <a:endParaRPr lang="en-GB" b="1" dirty="0"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3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DCF4A4-6E76-191D-3D47-CB6D0D6B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Dlaczego WordPress (2)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37C7B8-D3F8-A68C-6E03-39C9BA66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just">
              <a:spcAft>
                <a:spcPts val="1000"/>
              </a:spcAft>
              <a:buAutoNum type="arabicPeriod" startAt="2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Budowanie społeczności i zaangażowanie społeczne: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Blogi i fora: Wielu seniorów używa </a:t>
            </a:r>
            <a:r>
              <a:rPr lang="pl-PL" sz="2000" b="1" kern="0" dirty="0" err="1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WordPressa</a:t>
            </a: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tworzenia blogów i forów internetowych, umożliwiając im dzielenie się swoimi doświadczeniami, hobby i zainteresowaniami. Sprzyja to poczuciu wspólnoty i zmniejsza poczucie izolacji.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Kontakty społeczne: Poprzez blogowanie i komentowanie, seniorzy mogą łączyć się z osobami o podobnych poglądach, utrzymując zaangażowanie społeczne i budując nowe relacje.</a:t>
            </a:r>
            <a:endParaRPr lang="en-GB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9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DCF4A4-6E76-191D-3D47-CB6D0D6B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Dlaczego WordPress (3)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37C7B8-D3F8-A68C-6E03-39C9BA66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just">
              <a:spcAft>
                <a:spcPts val="1000"/>
              </a:spcAft>
              <a:buAutoNum type="arabicPeriod" startAt="3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Uczenie się przez całe życie i hobby: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Blogi edukacyjne: Seniorzy często używają </a:t>
            </a:r>
            <a:r>
              <a:rPr lang="pl-PL" sz="2000" b="1" kern="0" dirty="0" err="1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WordPressa</a:t>
            </a: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zakładania blogów edukacyjnych, dzieląc się swoją wiedzą i doświadczeniami życiowymi. Dzięki temu nie tylko pozostają aktywni umysłowo, ale także mogą przekazywać cenną wiedzę młodszym pokoleniom.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Projekty hobbystyczne: WordPress obsługuje różne formaty multimedialne, umożliwiając seniorom dokumentowanie i dzielenie się swoimi hobby, takimi jak fotografia, ogrodnictwo lub podróże, za pośrednictwem dedykowanych stron internetowych.</a:t>
            </a:r>
            <a:endParaRPr lang="en-GB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DCF4A4-6E76-191D-3D47-CB6D0D6B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Dlaczego WordPress (4)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37C7B8-D3F8-A68C-6E03-39C9BA66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just">
              <a:spcAft>
                <a:spcPts val="1000"/>
              </a:spcAft>
              <a:buAutoNum type="arabicPeriod" startAt="4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Przedsięwzięcia biznesowe i wolontariat:</a:t>
            </a:r>
          </a:p>
          <a:p>
            <a:pPr lvl="0" indent="-4572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Małe firmy: Niektórzy seniorzy używają </a:t>
            </a:r>
            <a:r>
              <a:rPr lang="pl-PL" sz="2000" b="1" kern="0" dirty="0" err="1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WordPressa</a:t>
            </a: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uruchamiania              i zarządzania stronami internetowymi małych firm, wykorzystując swoje życiowe umiejętności i zainteresowania. Wtyczki e-commerce platformy ułatwiają sprzedaż online, umawianie spotkań i angażowanie klientów.</a:t>
            </a:r>
          </a:p>
          <a:p>
            <a:pPr lvl="0" indent="-4572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Inicjatywy non-profit: Seniorzy zaangażowani w wolontariat i działalność non-profit używają </a:t>
            </a:r>
            <a:r>
              <a:rPr lang="pl-PL" sz="2000" b="1" kern="0" dirty="0" err="1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WordPressa</a:t>
            </a: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budowania świadomości, zbierania funduszy i organizowania wydarzeń społecznościowych. Wszechstronność CMS wspiera zarządzanie wydarzeniami, formularze darowizn i rejestracje wolontariuszy.</a:t>
            </a:r>
            <a:endParaRPr lang="en-GB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0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DCF4A4-6E76-191D-3D47-CB6D0D6B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Dlaczego WordPress (5)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37C7B8-D3F8-A68C-6E03-39C9BA669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just">
              <a:spcAft>
                <a:spcPts val="1000"/>
              </a:spcAft>
              <a:buAutoNum type="arabicPeriod" startAt="5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 i szkolenia: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Warsztaty i samouczki: Wiele społeczności i ośrodków dla seniorów oferuje warsztaty i samouczki, które pomagają seniorom rozpocząć pracę z </a:t>
            </a:r>
            <a:r>
              <a:rPr lang="pl-PL" sz="2000" b="1" kern="0" dirty="0" err="1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WordPressem</a:t>
            </a: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Sesje te obejmują podstawy, takie jak konfiguracja strony internetowej, tworzenie treści i zarządzanie bezpieczeństwem witryny.</a:t>
            </a: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Zasoby online: Istnieje wiele zasobów internetowych, w tym samouczki wideo i fora, na których seniorzy mogą znaleźć pomoc i porady dotyczące efektywnego korzystania z </a:t>
            </a:r>
            <a:r>
              <a:rPr lang="pl-PL" sz="2000" b="1" kern="0" dirty="0" err="1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WordPressa</a:t>
            </a:r>
            <a:r>
              <a:rPr lang="pl-PL" sz="20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06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36F4A-5994-F4AC-D7F5-458A1598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DCF4A4-6E76-191D-3D47-CB6D0D6B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707110"/>
            <a:ext cx="8229600" cy="857250"/>
          </a:xfrm>
        </p:spPr>
        <p:txBody>
          <a:bodyPr/>
          <a:lstStyle/>
          <a:p>
            <a:pPr algn="ctr"/>
            <a:br>
              <a:rPr lang="pl-PL" dirty="0">
                <a:latin typeface="Arial Black" panose="020B0A04020102020204" pitchFamily="34" charset="0"/>
              </a:rPr>
            </a:br>
            <a:br>
              <a:rPr lang="pl-PL" dirty="0">
                <a:latin typeface="Arial Black" panose="020B0A04020102020204" pitchFamily="34" charset="0"/>
              </a:rPr>
            </a:b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Podsumowanie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937C7B8-D3F8-A68C-6E03-39C9BA669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64360"/>
            <a:ext cx="8229600" cy="3361471"/>
          </a:xfrm>
        </p:spPr>
        <p:txBody>
          <a:bodyPr/>
          <a:lstStyle/>
          <a:p>
            <a:pPr marL="0" lvl="0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l-PL" sz="24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Biorąc pod uwagę, że WordPress wzmacnia pozycję seniorów, zapewniając im platformę do pozostawania w kontakcie, dzielenia się wiedzą, realizowania hobby, a nawet rozpoczynania nowych przedsięwzięć biznesowych, przyjrzyjmy się 2 studiom przypadków:</a:t>
            </a:r>
            <a:endParaRPr lang="en-GB" sz="2400" b="1" kern="0" dirty="0">
              <a:solidFill>
                <a:srgbClr val="222222"/>
              </a:solidFill>
              <a:effectLst/>
              <a:latin typeface="Aptos Narrow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sz="2400" b="1" kern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</a:t>
            </a:r>
            <a:r>
              <a:rPr lang="en-GB" sz="24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https://u3acommunities.org/</a:t>
            </a:r>
            <a:endParaRPr lang="en-GB" sz="2400" b="1" kern="0" dirty="0">
              <a:solidFill>
                <a:srgbClr val="222222"/>
              </a:solidFill>
              <a:effectLst/>
              <a:latin typeface="Aptos Narrow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GB" sz="24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	</a:t>
            </a:r>
            <a:r>
              <a:rPr lang="en-GB" sz="2400" b="1" kern="0" dirty="0">
                <a:solidFill>
                  <a:srgbClr val="222222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https://zpasjami.net/</a:t>
            </a:r>
            <a:endParaRPr lang="en-GB" sz="2400" b="1" kern="0" dirty="0">
              <a:solidFill>
                <a:srgbClr val="222222"/>
              </a:solidFill>
              <a:effectLst/>
              <a:latin typeface="Aptos Narrow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92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B2A4D5-64E0-2DD9-E409-EC72C35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5640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5DA992AB-EDED-1A81-0086-B8274DE8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82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Przygotuj &amp; Zastosuj 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7E46DA1-7499-766B-E48F-9598C46AA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2" y="1117472"/>
            <a:ext cx="4746006" cy="355950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E35F997-8DAE-271C-CE3C-F8972B390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881" y="1117472"/>
            <a:ext cx="4747377" cy="35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408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604</Words>
  <Application>Microsoft Office PowerPoint</Application>
  <PresentationFormat>Pokaz na ekranie (16:9)</PresentationFormat>
  <Paragraphs>45</Paragraphs>
  <Slides>21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 Narrow</vt:lpstr>
      <vt:lpstr>Aptos Narrow</vt:lpstr>
      <vt:lpstr>Wingdings</vt:lpstr>
      <vt:lpstr>Arial Black</vt:lpstr>
      <vt:lpstr>Arial</vt:lpstr>
      <vt:lpstr>Simple Light</vt:lpstr>
      <vt:lpstr>Prezentacja programu PowerPoint</vt:lpstr>
      <vt:lpstr>Prezentacja programu PowerPoint</vt:lpstr>
      <vt:lpstr>Dlaczego WordPress (1)</vt:lpstr>
      <vt:lpstr>Dlaczego WordPress (2)</vt:lpstr>
      <vt:lpstr>Dlaczego WordPress (3)</vt:lpstr>
      <vt:lpstr>Dlaczego WordPress (4)</vt:lpstr>
      <vt:lpstr>Dlaczego WordPress (5)</vt:lpstr>
      <vt:lpstr>   Podsumowanie</vt:lpstr>
      <vt:lpstr>Przygotuj &amp; Zastosuj </vt:lpstr>
      <vt:lpstr>Online &amp; F2F</vt:lpstr>
      <vt:lpstr>WordPress &amp; Facebook</vt:lpstr>
      <vt:lpstr>U3A Communities</vt:lpstr>
      <vt:lpstr>U3A Communities – Osoby</vt:lpstr>
      <vt:lpstr>U3A Communities – Osoby </vt:lpstr>
      <vt:lpstr>U3A Communities - Osoby</vt:lpstr>
      <vt:lpstr>U3A Communities – Moja strona https://u3acommunities.org/interest-groups/science-technology/welcome-to-our-project-light-on-plants/ </vt:lpstr>
      <vt:lpstr>U3A Communities – Moja strona https://u3acommunities.org/interest-groups/science-technology/welcome-to-our-project-light-on-plants/ </vt:lpstr>
      <vt:lpstr>U3A Communities – Spotkanie</vt:lpstr>
      <vt:lpstr>zpasjami.net – Mój blog https://zpasjami.net/category/szwarc-mydlo-i-powidlo/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Grabowska</dc:creator>
  <cp:lastModifiedBy>Anna Grabowska</cp:lastModifiedBy>
  <cp:revision>37</cp:revision>
  <dcterms:modified xsi:type="dcterms:W3CDTF">2024-09-30T16:50:03Z</dcterms:modified>
</cp:coreProperties>
</file>