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36" d="100"/>
          <a:sy n="36" d="100"/>
        </p:scale>
        <p:origin x="98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0BF5F6-3949-412D-8E5C-35A3FA75EF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588297F-B0AA-C790-F986-21A151FEE3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B47CD48-93DA-30CC-2323-490BB0EAD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6EE8C-63DC-4117-B017-4616E90B9BAE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8E333D6-4724-AF25-C546-6B73EFA20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6F9C2F7-F594-A69B-62D8-49A91B4AD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B640-871A-4811-8348-F4BD78F2BC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666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16444D-EF12-70FF-EC31-B25C93986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369EEDA-77E6-E854-03B1-01EFD361A4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2E3682B-8E24-F795-26FC-580EB90D0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6EE8C-63DC-4117-B017-4616E90B9BAE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A83F4D6-2C36-6F5C-7166-21CD74954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A76EB13-86B0-98D0-3BC3-00DA8E398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B640-871A-4811-8348-F4BD78F2BC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586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8161549-D772-69AB-71BD-B5637D75EF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36EB2C6-81E0-F12E-8057-4E032CF47A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AE166DD-FBA0-3533-2D7C-2B9934C53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6EE8C-63DC-4117-B017-4616E90B9BAE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F3A9B1B-426D-D996-13C2-B96DEDE47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2321429-625C-9C5B-B95C-0F7DA2363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B640-871A-4811-8348-F4BD78F2BC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989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CBD4A4-FC7A-6204-2C90-64F89BADB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9FDE5CD-0D57-0497-9D83-A8D805942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09417B7-6E02-54DE-4326-97A2635D4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6EE8C-63DC-4117-B017-4616E90B9BAE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17D1D73-8EFA-B9FC-FD9F-4294016FB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58C026B-40CB-18A9-6056-2A9BDA243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B640-871A-4811-8348-F4BD78F2BC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968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BF7C4A-77E0-DBF8-F62E-2020483A5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950DDCD-79E6-D5D1-DB68-59CB4D85B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B79FFDA-B1D2-7532-9C2B-D37AD15AA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6EE8C-63DC-4117-B017-4616E90B9BAE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485F492-1FCD-8718-1821-BA4DBE559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3AE7EF6-9812-B832-8F19-B42CE6D39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B640-871A-4811-8348-F4BD78F2BC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8582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630A78-B0A0-C142-F81E-6327B4506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CE71DC3-054F-3438-A915-72CF61D829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C8CDBFC-4C1E-8B9B-4A00-E9690D81FD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E77463A-B93A-2080-768C-3716F363D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6EE8C-63DC-4117-B017-4616E90B9BAE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4731C71-DE89-CD66-79DE-460BE9556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2FF6F3B-7267-DC21-AFCE-1F8B7540E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B640-871A-4811-8348-F4BD78F2BC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298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2BD5C9-87EA-A52D-2A8E-4DB05A615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6120D6C-8715-2C14-E750-D2B58DEDBA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3544CCD-B47E-6179-B6EB-9A4BAC0B9A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37F412C-F185-83B6-6744-393FC85A45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BAD86373-F02F-185C-4788-00059CFE42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05C30363-3A09-C7AD-DE8C-472CFE712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6EE8C-63DC-4117-B017-4616E90B9BAE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7B021E11-B7DD-5202-56AA-6D79ACD5A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0393B3B7-DD36-0B2F-65B4-E4E270936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B640-871A-4811-8348-F4BD78F2BC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3721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9EE0C56-90FE-673E-5033-FD427BD81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7CB462D5-EFF5-D6CC-CB05-87ADA0DF7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6EE8C-63DC-4117-B017-4616E90B9BAE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51B4B2EB-7AD3-BC6A-1867-4DCEAD4B0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39DC4966-9C06-F427-2F46-FF6F92263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B640-871A-4811-8348-F4BD78F2BC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68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5131726F-11AB-0210-DDDB-8A8A0EF88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6EE8C-63DC-4117-B017-4616E90B9BAE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9EEAE91E-0FF0-FD45-7C5A-A5DE8D3BD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D173B9C-16C9-61F1-CADF-7E2997109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B640-871A-4811-8348-F4BD78F2BC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265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08ED64-D6EF-F4E6-CFF0-CF44ABB1B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0182E3-BEE0-B638-850C-23B4D8C62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A8263F5-AF22-378B-C08D-DD9983EDDE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64C34D7-0845-2347-C3F9-16AAB3C72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6EE8C-63DC-4117-B017-4616E90B9BAE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5AF1E43-EF17-9933-65FD-08E11C70A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A9CF5D1-0705-ED40-9465-531C64825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B640-871A-4811-8348-F4BD78F2BC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145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530590-589F-CD98-6541-2D9FCBC0A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AF86DBA5-9DDF-7620-EEAB-CF1016F69D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A9CEA31-114F-8833-B413-9D21FF7066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B40C460-3C53-7EAF-73DA-BD9DA9F65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6EE8C-63DC-4117-B017-4616E90B9BAE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B1DFB89-BB5C-C019-E4F5-DFF990480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D9B8629-F39F-BE61-BADA-B108F4D69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B640-871A-4811-8348-F4BD78F2BC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501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740EAFFF-D855-E79B-CEF7-89E4EBD92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1D8B18D-4190-59E5-3E1B-9A3763BC8F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5D2540C-C5F7-259A-6750-48073AB41D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6EE8C-63DC-4117-B017-4616E90B9BAE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4040D75-1563-8D4B-64D2-5B3F266054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917D959-348D-2B34-5A67-A014886321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BB640-871A-4811-8348-F4BD78F2BC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7575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ehure.moodlecloud.com/mod/forum/view.php?id=340" TargetMode="External"/><Relationship Id="rId7" Type="http://schemas.openxmlformats.org/officeDocument/2006/relationships/hyperlink" Target="https://dehure.moodlecloud.com/mod/page/view.php?id=343" TargetMode="External"/><Relationship Id="rId2" Type="http://schemas.openxmlformats.org/officeDocument/2006/relationships/hyperlink" Target="https://dehure.moodlecloud.com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hatgpt.com/share/67f8bdd4-2978-8001-a34e-1db23b2e4550" TargetMode="External"/><Relationship Id="rId5" Type="http://schemas.openxmlformats.org/officeDocument/2006/relationships/hyperlink" Target="https://dehure.moodlecloud.com/mod/page/view.php?id=344" TargetMode="Externa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61770B01-9205-ED77-BB4A-4D32D673C9A9}"/>
              </a:ext>
            </a:extLst>
          </p:cNvPr>
          <p:cNvSpPr txBox="1"/>
          <p:nvPr/>
        </p:nvSpPr>
        <p:spPr>
          <a:xfrm>
            <a:off x="-1" y="224623"/>
            <a:ext cx="1219199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6695" algn="ctr">
              <a:buNone/>
            </a:pPr>
            <a:r>
              <a:rPr lang="en-GB" sz="3200" u="sng" kern="100" dirty="0">
                <a:solidFill>
                  <a:srgbClr val="4472C4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REELS instead of the Festival of Light</a:t>
            </a:r>
            <a:endParaRPr lang="en-GB" sz="3200" kern="1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Arial" panose="020B0604020202020204" pitchFamily="34" charset="0"/>
              <a:hlinkClick r:id="rId2"/>
            </a:endParaRPr>
          </a:p>
          <a:p>
            <a:pPr marL="226695" algn="ctr"/>
            <a:r>
              <a:rPr lang="en-GB" sz="3200" u="sng" kern="100" dirty="0">
                <a:solidFill>
                  <a:srgbClr val="0563C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11.04.2025</a:t>
            </a:r>
            <a:endParaRPr lang="en-GB" sz="3200" kern="1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Obraz 7" descr="reels">
            <a:hlinkClick r:id="rId3"/>
            <a:extLst>
              <a:ext uri="{FF2B5EF4-FFF2-40B4-BE49-F238E27FC236}">
                <a16:creationId xmlns:a16="http://schemas.microsoft.com/office/drawing/2014/main" id="{329C30FE-10C2-F61F-1B09-37935EC4918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860" y="1610674"/>
            <a:ext cx="5248275" cy="3073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pole tekstowe 9">
            <a:extLst>
              <a:ext uri="{FF2B5EF4-FFF2-40B4-BE49-F238E27FC236}">
                <a16:creationId xmlns:a16="http://schemas.microsoft.com/office/drawing/2014/main" id="{50E8C84B-0215-E709-A082-D7B1738A0448}"/>
              </a:ext>
            </a:extLst>
          </p:cNvPr>
          <p:cNvSpPr txBox="1"/>
          <p:nvPr/>
        </p:nvSpPr>
        <p:spPr>
          <a:xfrm>
            <a:off x="-2" y="4925217"/>
            <a:ext cx="12192000" cy="1708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6695" algn="ctr">
              <a:spcAft>
                <a:spcPts val="1000"/>
              </a:spcAft>
              <a:buNone/>
            </a:pPr>
            <a:r>
              <a:rPr lang="en-GB" sz="2000" u="sng" kern="1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/>
              </a:rPr>
              <a:t>REELS instead of the Festival of </a:t>
            </a:r>
            <a:r>
              <a:rPr lang="en-GB" sz="2000" u="sng" kern="100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/>
              </a:rPr>
              <a:t>LightPage</a:t>
            </a:r>
            <a:endParaRPr lang="en-GB" sz="2000" kern="1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6695" algn="ctr">
              <a:spcAft>
                <a:spcPts val="1000"/>
              </a:spcAft>
              <a:buNone/>
            </a:pPr>
            <a:r>
              <a:rPr lang="en-GB" sz="2000" b="1" u="sng" kern="1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6"/>
              </a:rPr>
              <a:t>ChatGPT</a:t>
            </a:r>
            <a:endParaRPr lang="pl-PL" sz="2000" b="1" u="sng" kern="100" dirty="0">
              <a:solidFill>
                <a:srgbClr val="00000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6695" algn="ctr">
              <a:spcAft>
                <a:spcPts val="1000"/>
              </a:spcAft>
              <a:buNone/>
            </a:pPr>
            <a:r>
              <a:rPr lang="en-GB" sz="20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en-GB" sz="2000" u="sng" kern="1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7"/>
              </a:rPr>
              <a:t>ROLKI </a:t>
            </a:r>
            <a:r>
              <a:rPr lang="en-GB" sz="2000" u="sng" kern="100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7"/>
              </a:rPr>
              <a:t>zamiast</a:t>
            </a:r>
            <a:r>
              <a:rPr lang="en-GB" sz="2000" u="sng" kern="1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7"/>
              </a:rPr>
              <a:t> </a:t>
            </a:r>
            <a:r>
              <a:rPr lang="en-GB" sz="2000" u="sng" kern="100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7"/>
              </a:rPr>
              <a:t>Festiwalu</a:t>
            </a:r>
            <a:r>
              <a:rPr lang="en-GB" sz="2000" u="sng" kern="1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7"/>
              </a:rPr>
              <a:t> </a:t>
            </a:r>
            <a:r>
              <a:rPr lang="en-GB" sz="2000" u="sng" kern="100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7"/>
              </a:rPr>
              <a:t>ŚwiatłaPage</a:t>
            </a:r>
            <a:endParaRPr lang="en-GB" sz="2000" kern="1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6695" algn="ctr">
              <a:spcAft>
                <a:spcPts val="1000"/>
              </a:spcAft>
            </a:pPr>
            <a:r>
              <a:rPr lang="en-GB" sz="2000" b="1" u="sng" kern="1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6"/>
              </a:rPr>
              <a:t>ChatGPT</a:t>
            </a:r>
            <a:endParaRPr lang="en-GB" sz="2000" kern="1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84976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22</Words>
  <Application>Microsoft Office PowerPoint</Application>
  <PresentationFormat>Panoramiczny</PresentationFormat>
  <Paragraphs>6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Grabowska</dc:creator>
  <cp:lastModifiedBy>Anna Grabowska</cp:lastModifiedBy>
  <cp:revision>3</cp:revision>
  <dcterms:created xsi:type="dcterms:W3CDTF">2025-04-11T08:15:31Z</dcterms:created>
  <dcterms:modified xsi:type="dcterms:W3CDTF">2025-04-11T08:27:23Z</dcterms:modified>
</cp:coreProperties>
</file>