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475CC-2B60-4E1A-848B-F5B8BC04D701}" type="datetimeFigureOut">
              <a:rPr lang="pl-PL" smtClean="0"/>
              <a:t>06.03.2020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CB70F-7A25-4D98-A0A1-1E3BDB3271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86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7FE6AA-5949-435A-82F6-3360FFFE0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A9CD6E5-279E-4A6F-A036-5B80939B0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D0F2787-AF85-400A-87FA-253E5CBEE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D842-8BFC-4D16-8438-430DF138BA37}" type="datetime1">
              <a:rPr lang="pl-PL" smtClean="0"/>
              <a:t>06.03.2020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AD6C332-8CCB-496E-98F4-7EF098C7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FE9E24-9505-4878-900F-4CD331D55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C669-161A-44C1-B353-7896E0B09B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586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C3114B-9D80-4944-A639-AC891BD5B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DC46ACC-9F50-4D82-AF98-F537AC23C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8BE52B3-16BB-4A63-9EAD-29ADE0736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2418-3F04-4C6C-9A12-50C8DDFF4D68}" type="datetime1">
              <a:rPr lang="pl-PL" smtClean="0"/>
              <a:t>06.03.2020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A4B707-0347-45F8-B235-39981DFF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726B36E-6DCE-431C-9DE9-7B342984A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C669-161A-44C1-B353-7896E0B09B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539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C9F5546-7C6E-48BA-8113-4E1E9AB226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00AD721-9D8C-469A-9E9B-FCDDDAC7A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6FABC9-F7D1-488E-AF60-B6F2572F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5864-BF55-4A75-AD67-2057B05BC894}" type="datetime1">
              <a:rPr lang="pl-PL" smtClean="0"/>
              <a:t>06.03.2020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D4885E9-F40E-4CC5-ABDE-6E12B428C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03A838A-41F9-4EF0-A4DA-2B8DCA9F0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C669-161A-44C1-B353-7896E0B09B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171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5F218D-8E0F-4CC4-B32E-C6D061703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76EE69-6147-48D7-BE5A-2AF98EF8D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9636D9D-1C18-40C6-B664-4E182BE4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5F03D-F819-4647-B9CA-88BE90C06C7D}" type="datetime1">
              <a:rPr lang="pl-PL" smtClean="0"/>
              <a:t>06.03.2020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56D3FC1-0462-4BFF-BD59-B1AB8AF8B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58B1E3-5144-4843-A3B4-D20DB6CE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C669-161A-44C1-B353-7896E0B09B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1195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D4944D-4501-416A-A278-9439CA01B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077F76-D4E7-4763-8EA2-454961E89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A5063B-E43D-423B-9F4B-4B4195AA1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7DC0-672D-4062-9FDA-3BA04C44172B}" type="datetime1">
              <a:rPr lang="pl-PL" smtClean="0"/>
              <a:t>06.03.2020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3647340-5584-4321-8FEC-179AB0B5F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5F06DB8-A147-43A2-A648-4298C6366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C669-161A-44C1-B353-7896E0B09B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743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0F6F80-BFD7-4F1C-8527-29C88CA22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CA09F3-D4FF-4F47-9D40-38FA1CBAD5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A9D03C3-94FA-41CF-8564-37EB31395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A016A25-0374-4A5B-AB0C-BD15B43A7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A9B4-7D01-4B0C-AAEE-4D24C03B48AB}" type="datetime1">
              <a:rPr lang="pl-PL" smtClean="0"/>
              <a:t>06.03.2020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B7AF68F-F84E-409B-BA80-8DE505519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EFE16E1-DDF0-420F-B3A4-BBCA9C543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C669-161A-44C1-B353-7896E0B09B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470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F4F557-CBD3-4D4C-B47A-B654FA9F2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BF35A08-BBD4-4CB7-A314-A55C2DE6E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B528FC4-06CD-4274-93C1-EC56C12FA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C947339-6AE2-41F1-B019-650C0C9331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58F2AA9-4358-4506-BF66-CBA4D190F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8A3AC6E-AE98-4EEC-865E-31473324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C701-90CE-46CD-B3F0-F3A597EB4EA0}" type="datetime1">
              <a:rPr lang="pl-PL" smtClean="0"/>
              <a:t>06.03.2020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DBA4E5A-046A-47DF-AF09-D0BE5DF9C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C2711AD-7DC8-407E-9EB0-5AD90BED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C669-161A-44C1-B353-7896E0B09B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946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C78575-A988-4613-9967-C27B9AC0F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9787E57-242E-4FE1-8363-1390B38E7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DBF87-2D09-4F42-AE86-F0FA25061F0F}" type="datetime1">
              <a:rPr lang="pl-PL" smtClean="0"/>
              <a:t>06.03.2020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03C574D-A93B-4824-B716-0B13B5877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EB51D37-CA80-4F95-9761-3829D9387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C669-161A-44C1-B353-7896E0B09B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659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5BDEABA-3698-46EF-BFE6-EF761F5B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240D-33BF-4F54-997F-4E8D92A29CC7}" type="datetime1">
              <a:rPr lang="pl-PL" smtClean="0"/>
              <a:t>06.03.2020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D5DF0F7-F53C-4159-9455-00CB34BC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84EBA40-B433-4F20-97B6-5E76A0A3E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C669-161A-44C1-B353-7896E0B09B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02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03D2DB-655C-4300-9559-6B1F9339B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FE1763-36A6-4237-A157-8DC786E28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A2C9ADF-BCC1-4A53-883B-EED317701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5E95B59-0DA0-4E34-BCF8-810F621B7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A05B-B54B-4A52-A7D6-C6A17554D998}" type="datetime1">
              <a:rPr lang="pl-PL" smtClean="0"/>
              <a:t>06.03.2020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C1BC611-64CD-40D4-AD02-1B5287451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2140EA9-E47D-4A12-A05F-61B0FAF2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C669-161A-44C1-B353-7896E0B09B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556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18A580-8C5A-4BA8-8F99-33677AEFB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978B3F8-184B-4DE2-AEC2-97248B18D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FD7AF9F-1E6E-407C-BEF5-CDAB20DB0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CCB5A88-E147-4C62-B99B-D2A2C0A16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22199-F371-4CDB-A4E0-895DE15A7CFB}" type="datetime1">
              <a:rPr lang="pl-PL" smtClean="0"/>
              <a:t>06.03.2020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E3CB822-E95A-4A7A-8D59-3CE54F47D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2583F91-CD87-4076-BB71-EB0144176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C669-161A-44C1-B353-7896E0B09B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848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9F8E6D5-96E5-410C-8943-322012FA1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F1173E4-E623-4337-994E-51EFE7191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F49F5C-9409-4CC0-AA73-1FD3F81B48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63E97-5F43-41B9-B364-E142D93B9578}" type="datetime1">
              <a:rPr lang="pl-PL" smtClean="0"/>
              <a:t>06.03.2020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637CDD1-2081-42E1-80B2-208E71A81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6FDB0E-34FD-45E9-AF3C-CC64A98247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6C669-161A-44C1-B353-7896E0B09B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049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facebook.com/groups/LwGinClouds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reativecommons.org/licenses/by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youtu.be/rkAtDpQ6GTA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reativecommons.org/licenses/by/4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pexels.com/pl-pl/szukaj/babcia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reativecommons.org/licenses/by/4.0/" TargetMode="External"/><Relationship Id="rId5" Type="http://schemas.openxmlformats.org/officeDocument/2006/relationships/hyperlink" Target="https://www.pexels.com/pl-pl/zdjecie/babcia-dorosly-dziecko-dziewczyna-1310121/?utm_content=attributionCopyText&amp;utm_medium=referral&amp;utm_source=pexels" TargetMode="External"/><Relationship Id="rId4" Type="http://schemas.openxmlformats.org/officeDocument/2006/relationships/hyperlink" Target="https://www.pexels.com/pl-pl/@michael-morse?utm_content=attributionCopyText&amp;utm_medium=referral&amp;utm_source=pexe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pixnio.com/pl/media/rozrywka-wnuczka-wnuczka-babcia-telefon-komorkowy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hyperlink" Target="https://pixnio.com/pl/autor/bicansk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A9368D-8D55-4FF4-BE85-9C24A61AAF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775" y="1373188"/>
            <a:ext cx="9144000" cy="1655762"/>
          </a:xfrm>
        </p:spPr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b="1" dirty="0"/>
              <a:t>Learn with </a:t>
            </a:r>
            <a:r>
              <a:rPr lang="pl-PL" b="1" dirty="0" err="1"/>
              <a:t>Grandma</a:t>
            </a:r>
            <a:r>
              <a:rPr lang="pl-PL" b="1" dirty="0"/>
              <a:t> in </a:t>
            </a:r>
            <a:r>
              <a:rPr lang="pl-PL" b="1" dirty="0" err="1"/>
              <a:t>Clouds</a:t>
            </a:r>
            <a:br>
              <a:rPr lang="pl-PL" dirty="0"/>
            </a:br>
            <a:r>
              <a:rPr lang="pl-PL" sz="3100" b="1" dirty="0">
                <a:hlinkClick r:id="rId2"/>
              </a:rPr>
              <a:t>https://www.facebook.com/groups/LwGinClouds/</a:t>
            </a:r>
            <a:br>
              <a:rPr lang="pl-PL" sz="3100" b="1" dirty="0"/>
            </a:br>
            <a:endParaRPr lang="pl-PL" sz="3100" b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4154531-9353-4F32-925D-E124D5C20D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800" y="2678113"/>
            <a:ext cx="9144000" cy="3808412"/>
          </a:xfrm>
        </p:spPr>
        <p:txBody>
          <a:bodyPr>
            <a:normAutofit lnSpcReduction="10000"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marzec 2020</a:t>
            </a:r>
          </a:p>
          <a:p>
            <a:r>
              <a:rPr lang="pl-PL" dirty="0"/>
              <a:t>       </a:t>
            </a:r>
          </a:p>
          <a:p>
            <a:r>
              <a:rPr lang="pl-PL" dirty="0"/>
              <a:t>Anna Grabowska, marzec 2020</a:t>
            </a:r>
          </a:p>
          <a:p>
            <a:endParaRPr lang="pl-PL" dirty="0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04AA050C-7797-4DC1-A912-4B8CE8BCE1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450" y="3028950"/>
            <a:ext cx="3822700" cy="2867025"/>
          </a:xfrm>
          <a:prstGeom prst="rect">
            <a:avLst/>
          </a:prstGeom>
        </p:spPr>
      </p:pic>
      <p:sp>
        <p:nvSpPr>
          <p:cNvPr id="11" name="Symbol zastępczy stopki 10">
            <a:extLst>
              <a:ext uri="{FF2B5EF4-FFF2-40B4-BE49-F238E27FC236}">
                <a16:creationId xmlns:a16="http://schemas.microsoft.com/office/drawing/2014/main" id="{A99FA955-7B51-47A3-9C8E-531C2E54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>
                <a:hlinkClick r:id="rId4"/>
              </a:rPr>
              <a:t>https://creativecommons.org/licenses/by/4.0/</a:t>
            </a:r>
            <a:endParaRPr lang="pl-PL" dirty="0"/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DBC56DB1-9B8B-416A-B02B-D6C623EE0F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926" y="-3176"/>
            <a:ext cx="2127048" cy="74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55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0A0CD8-F9C4-4E15-A79A-FBD0AC600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hlinkClick r:id="rId2"/>
              </a:rPr>
              <a:t>https://youtu.be/rkAtDpQ6GTA</a:t>
            </a:r>
            <a:endParaRPr lang="pl-PL" b="1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5A8EF28F-E2C5-4C1A-9E09-F66A3129E87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060019"/>
            <a:ext cx="5523223" cy="3502581"/>
          </a:xfrm>
        </p:spPr>
      </p:pic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366D020E-233A-42CD-8664-D1EFDBB49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850" y="2938476"/>
            <a:ext cx="5181600" cy="1690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Film autorstwa</a:t>
            </a:r>
          </a:p>
          <a:p>
            <a:pPr marL="0" indent="0">
              <a:buNone/>
            </a:pPr>
            <a:r>
              <a:rPr lang="pl-PL" dirty="0"/>
              <a:t>Kasia Czaja, Anna Grabowska</a:t>
            </a:r>
          </a:p>
          <a:p>
            <a:pPr marL="0" indent="0">
              <a:buNone/>
            </a:pPr>
            <a:r>
              <a:rPr lang="pl-PL" dirty="0">
                <a:hlinkClick r:id="rId2"/>
              </a:rPr>
              <a:t>YouTube</a:t>
            </a:r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EAD458D-A9EE-4D1C-A114-35BEDC344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>
                <a:hlinkClick r:id="rId4"/>
              </a:rPr>
              <a:t>https://creativecommons.org/licenses/by/4.0/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875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0A0CD8-F9C4-4E15-A79A-FBD0AC600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hlinkClick r:id="rId2"/>
              </a:rPr>
              <a:t>https://www.pexels.com/pl-pl/szukaj/babcia/</a:t>
            </a:r>
            <a:endParaRPr lang="pl-PL" b="1" dirty="0"/>
          </a:p>
        </p:txBody>
      </p:sp>
      <p:pic>
        <p:nvPicPr>
          <p:cNvPr id="11" name="Symbol zastępczy zawartości 10">
            <a:extLst>
              <a:ext uri="{FF2B5EF4-FFF2-40B4-BE49-F238E27FC236}">
                <a16:creationId xmlns:a16="http://schemas.microsoft.com/office/drawing/2014/main" id="{03B13B42-5047-4784-A1B7-1F381F46AB9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73230"/>
            <a:ext cx="5181600" cy="3456127"/>
          </a:xfrm>
        </p:spPr>
      </p:pic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70CB472B-A075-4E30-A297-1B1880793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3151" y="3299654"/>
            <a:ext cx="5181600" cy="1828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sz="5100" dirty="0"/>
              <a:t>Zdjęcie autorstwa </a:t>
            </a:r>
          </a:p>
          <a:p>
            <a:pPr marL="0" indent="0">
              <a:buNone/>
            </a:pPr>
            <a:r>
              <a:rPr lang="pl-PL" sz="5100" b="1" dirty="0" err="1">
                <a:hlinkClick r:id="rId4"/>
              </a:rPr>
              <a:t>MichaelMorse</a:t>
            </a:r>
            <a:r>
              <a:rPr lang="pl-PL" sz="5100" dirty="0"/>
              <a:t> </a:t>
            </a:r>
          </a:p>
          <a:p>
            <a:pPr marL="0" indent="0">
              <a:buNone/>
            </a:pPr>
            <a:r>
              <a:rPr lang="pl-PL" sz="5100" b="1" dirty="0" err="1">
                <a:hlinkClick r:id="rId5"/>
              </a:rPr>
              <a:t>Pexels</a:t>
            </a:r>
            <a:endParaRPr lang="pl-PL" sz="5100" dirty="0"/>
          </a:p>
          <a:p>
            <a:pPr marL="0" indent="0">
              <a:buNone/>
            </a:pPr>
            <a:br>
              <a:rPr lang="pl-PL" dirty="0"/>
            </a:br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EAD458D-A9EE-4D1C-A114-35BEDC344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>
                <a:hlinkClick r:id="rId6"/>
              </a:rPr>
              <a:t>https://creativecommons.org/licenses/by/4.0/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3450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515745-8ACE-4680-A0B9-48A92140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hlinkClick r:id="rId2"/>
              </a:rPr>
              <a:t>https://pixnio.com/pl/media/rozrywka-wnuczka-wnuczka-babcia-telefon-komorkowy</a:t>
            </a:r>
            <a:endParaRPr lang="pl-PL" b="1" dirty="0"/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C2A0AC97-6DEA-4658-B2AC-8FABAC960CF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371" y="2174875"/>
            <a:ext cx="5025629" cy="3350419"/>
          </a:xfr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6DAE6C5-E526-43D8-A8E9-2EE29C802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80543"/>
            <a:ext cx="5181600" cy="1777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Zdjęcie autorstwa </a:t>
            </a:r>
          </a:p>
          <a:p>
            <a:pPr marL="0" indent="0">
              <a:buNone/>
            </a:pPr>
            <a:r>
              <a:rPr lang="pl-PL" dirty="0" err="1">
                <a:hlinkClick r:id="rId4" tooltip=" Bicanski"/>
              </a:rPr>
              <a:t>Bicanski</a:t>
            </a:r>
            <a:endParaRPr lang="pl-PL" dirty="0"/>
          </a:p>
          <a:p>
            <a:pPr marL="0" indent="0">
              <a:buNone/>
            </a:pPr>
            <a:r>
              <a:rPr lang="pl-PL" b="1" dirty="0" err="1">
                <a:hlinkClick r:id="rId2"/>
              </a:rPr>
              <a:t>pixnio</a:t>
            </a:r>
            <a:endParaRPr lang="pl-PL" dirty="0"/>
          </a:p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A1E17A8-4191-4313-AAA5-FCF770EC8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>
                <a:hlinkClick r:id="rId5"/>
              </a:rPr>
              <a:t>https://creativecommons.org/licenses/by/4.0/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8318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D9304D-820F-4C41-A4BC-E6289F17F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Add your </a:t>
            </a:r>
            <a:r>
              <a:rPr lang="pl-PL" b="1" dirty="0" err="1"/>
              <a:t>resource</a:t>
            </a:r>
            <a:r>
              <a:rPr lang="pl-PL" b="1" dirty="0"/>
              <a:t> …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99D1911-C531-4E5E-A8CE-A388B0D795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613DC01-9B93-4515-B6FB-A58959AFDC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4CF7D4E-0632-4761-8C25-A5BEF939D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506664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131</Words>
  <Application>Microsoft Office PowerPoint</Application>
  <PresentationFormat>Panoramiczny</PresentationFormat>
  <Paragraphs>28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   Learn with Grandma in Clouds https://www.facebook.com/groups/LwGinClouds/ </vt:lpstr>
      <vt:lpstr>https://youtu.be/rkAtDpQ6GTA</vt:lpstr>
      <vt:lpstr>https://www.pexels.com/pl-pl/szukaj/babcia/</vt:lpstr>
      <vt:lpstr>https://pixnio.com/pl/media/rozrywka-wnuczka-wnuczka-babcia-telefon-komorkowy</vt:lpstr>
      <vt:lpstr>Add your resource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 with Grandma</dc:title>
  <dc:creator>Anna Grabowska</dc:creator>
  <cp:lastModifiedBy>Anna Grabowska</cp:lastModifiedBy>
  <cp:revision>12</cp:revision>
  <dcterms:created xsi:type="dcterms:W3CDTF">2020-03-06T08:31:21Z</dcterms:created>
  <dcterms:modified xsi:type="dcterms:W3CDTF">2020-03-06T12:04:24Z</dcterms:modified>
</cp:coreProperties>
</file>